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drawing32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diagrams/drawing37.xml" ContentType="application/vnd.ms-office.drawingml.diagramDrawing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8.xml" ContentType="application/vnd.openxmlformats-officedocument.drawingml.char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Layouts/slideLayout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charts/chart5.xml" ContentType="application/vnd.openxmlformats-officedocument.drawingml.chart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rawing12.xml" ContentType="application/vnd.ms-office.drawingml.diagramDrawing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theme/themeOverride8.xml" ContentType="application/vnd.openxmlformats-officedocument.themeOverrid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heme/themeOverride4.xml" ContentType="application/vnd.openxmlformats-officedocument.themeOverride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drawing17.xml" ContentType="application/vnd.ms-office.drawingml.diagramDrawing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charts/chart6.xml" ContentType="application/vnd.openxmlformats-officedocument.drawingml.chart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drawing20.xml" ContentType="application/vnd.ms-office.drawingml.diagramDrawing+xml"/>
  <Override PartName="/ppt/diagrams/drawing6.xml" ContentType="application/vnd.ms-office.drawingml.diagramDrawing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diagrams/colors40.xml" ContentType="application/vnd.openxmlformats-officedocument.drawingml.diagramColor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diagrams/data31.xml" ContentType="application/vnd.openxmlformats-officedocument.drawingml.diagramData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notesSlides/notesSlide3.xml" ContentType="application/vnd.openxmlformats-officedocument.presentationml.notesSlide+xml"/>
  <Override PartName="/ppt/diagrams/data36.xml" ContentType="application/vnd.openxmlformats-officedocument.drawingml.diagramData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Layouts/slideLayout50.xml" ContentType="application/vnd.openxmlformats-officedocument.presentationml.slideLayout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charts/chart4.xml" ContentType="application/vnd.openxmlformats-officedocument.drawingml.chart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drawing11.xml" ContentType="application/vnd.ms-office.drawingml.diagramDrawing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theme/themeOverride7.xml" ContentType="application/vnd.openxmlformats-officedocument.themeOverride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643" r:id="rId2"/>
    <p:sldMasterId id="2147484655" r:id="rId3"/>
    <p:sldMasterId id="2147484667" r:id="rId4"/>
    <p:sldMasterId id="2147484775" r:id="rId5"/>
  </p:sldMasterIdLst>
  <p:notesMasterIdLst>
    <p:notesMasterId r:id="rId22"/>
  </p:notesMasterIdLst>
  <p:handoutMasterIdLst>
    <p:handoutMasterId r:id="rId23"/>
  </p:handoutMasterIdLst>
  <p:sldIdLst>
    <p:sldId id="281" r:id="rId6"/>
    <p:sldId id="282" r:id="rId7"/>
    <p:sldId id="280" r:id="rId8"/>
    <p:sldId id="283" r:id="rId9"/>
    <p:sldId id="270" r:id="rId10"/>
    <p:sldId id="276" r:id="rId11"/>
    <p:sldId id="284" r:id="rId12"/>
    <p:sldId id="285" r:id="rId13"/>
    <p:sldId id="271" r:id="rId14"/>
    <p:sldId id="272" r:id="rId15"/>
    <p:sldId id="273" r:id="rId16"/>
    <p:sldId id="274" r:id="rId17"/>
    <p:sldId id="277" r:id="rId18"/>
    <p:sldId id="286" r:id="rId19"/>
    <p:sldId id="269" r:id="rId20"/>
    <p:sldId id="278" r:id="rId2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s" initials="H" lastIdx="1" clrIdx="0">
    <p:extLst>
      <p:ext uri="{19B8F6BF-5375-455C-9EA6-DF929625EA0E}">
        <p15:presenceInfo xmlns:p15="http://schemas.microsoft.com/office/powerpoint/2012/main" xmlns="" userId="Ho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600">
                <a:cs typeface="B Titr" pitchFamily="2" charset="-78"/>
              </a:defRPr>
            </a:pPr>
            <a:r>
              <a:rPr lang="fa-IR" sz="1600" dirty="0">
                <a:cs typeface="B Titr" pitchFamily="2" charset="-78"/>
              </a:rPr>
              <a:t>تنوع</a:t>
            </a:r>
            <a:r>
              <a:rPr lang="fa-IR" sz="1600" baseline="0" dirty="0">
                <a:cs typeface="B Titr" pitchFamily="2" charset="-78"/>
              </a:rPr>
              <a:t> ماموریت های </a:t>
            </a:r>
            <a:r>
              <a:rPr lang="fa-IR" sz="1600" baseline="0" dirty="0" smtClean="0">
                <a:cs typeface="B Titr" pitchFamily="2" charset="-78"/>
              </a:rPr>
              <a:t>امدادی </a:t>
            </a:r>
            <a:endParaRPr lang="en-US" sz="1600" dirty="0">
              <a:cs typeface="B Titr" pitchFamily="2" charset="-78"/>
            </a:endParaRPr>
          </a:p>
        </c:rich>
      </c:tx>
      <c:layout>
        <c:manualLayout>
          <c:xMode val="edge"/>
          <c:yMode val="edge"/>
          <c:x val="0.328878135501111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03969446461095"/>
          <c:y val="0.30062331860621277"/>
          <c:w val="0.75016289229308841"/>
          <c:h val="0.62174520655748955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rgbClr val="33CC33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6.6565724933895246E-2"/>
                  <c:y val="-2.4921249823573952E-2"/>
                </c:manualLayout>
              </c:layout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0433225042724122"/>
                  <c:y val="-0.31186085651108381"/>
                </c:manualLayout>
              </c:layout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10389245878895199"/>
                  <c:y val="-0.12308657921636892"/>
                </c:manualLayout>
              </c:layout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6.2715639204804788E-2"/>
                  <c:y val="-1.8783761531848648E-2"/>
                </c:manualLayout>
              </c:layout>
              <c:showCatName val="1"/>
              <c:showPercent val="1"/>
              <c:separator>
</c:separator>
            </c:dLbl>
            <c:spPr>
              <a:solidFill>
                <a:srgbClr val="526DB0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 rtl="1">
                  <a:defRPr lang="en-US" b="1">
                    <a:cs typeface="B Nazanin" pitchFamily="2" charset="-78"/>
                  </a:defRPr>
                </a:pPr>
                <a:endParaRPr lang="fa-IR"/>
              </a:p>
            </c:txPr>
            <c:showCatName val="1"/>
            <c:showPercent val="1"/>
            <c:separator>
</c:separator>
            <c:showLeaderLines val="1"/>
          </c:dLbls>
          <c:cat>
            <c:strRef>
              <c:f>'امداد '!$A$2:$A$5</c:f>
              <c:strCache>
                <c:ptCount val="4"/>
                <c:pt idx="0">
                  <c:v>کوهستان </c:v>
                </c:pt>
                <c:pt idx="1">
                  <c:v>جاده ای </c:v>
                </c:pt>
                <c:pt idx="2">
                  <c:v> حضوری ومناسبتی </c:v>
                </c:pt>
                <c:pt idx="3">
                  <c:v>سایر(شهری -برف و کولاک - دریایی و ... )</c:v>
                </c:pt>
              </c:strCache>
            </c:strRef>
          </c:cat>
          <c:val>
            <c:numRef>
              <c:f>'امداد '!$B$2:$B$5</c:f>
              <c:numCache>
                <c:formatCode>General</c:formatCode>
                <c:ptCount val="4"/>
                <c:pt idx="0">
                  <c:v>87</c:v>
                </c:pt>
                <c:pt idx="1">
                  <c:v>889</c:v>
                </c:pt>
                <c:pt idx="2">
                  <c:v>175</c:v>
                </c:pt>
                <c:pt idx="3">
                  <c:v>311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400">
                <a:cs typeface="B Titr" pitchFamily="2" charset="-78"/>
              </a:defRPr>
            </a:pPr>
            <a:r>
              <a:rPr lang="fa-IR" sz="1400" b="1" i="0" baseline="0" dirty="0">
                <a:effectLst/>
                <a:cs typeface="B Titr" pitchFamily="2" charset="-78"/>
              </a:rPr>
              <a:t>ماموریت های </a:t>
            </a:r>
            <a:r>
              <a:rPr lang="fa-IR" sz="1400" b="1" i="0" baseline="0" dirty="0" smtClean="0">
                <a:effectLst/>
                <a:cs typeface="B Titr" pitchFamily="2" charset="-78"/>
              </a:rPr>
              <a:t>امدادی </a:t>
            </a:r>
            <a:r>
              <a:rPr lang="fa-IR" sz="1400" b="1" i="0" baseline="0" dirty="0">
                <a:effectLst/>
                <a:cs typeface="B Titr" pitchFamily="2" charset="-78"/>
              </a:rPr>
              <a:t>(به تفکیک نوع ماموریت) </a:t>
            </a:r>
            <a:endParaRPr lang="en-US" sz="1400" dirty="0">
              <a:effectLst/>
              <a:cs typeface="B Titr" pitchFamily="2" charset="-78"/>
            </a:endParaRPr>
          </a:p>
        </c:rich>
      </c:tx>
      <c:layout>
        <c:manualLayout>
          <c:xMode val="edge"/>
          <c:yMode val="edge"/>
          <c:x val="0.31048118660885771"/>
          <c:y val="1.6957752496928914E-2"/>
        </c:manualLayout>
      </c:layout>
    </c:title>
    <c:plotArea>
      <c:layout>
        <c:manualLayout>
          <c:layoutTarget val="inner"/>
          <c:xMode val="edge"/>
          <c:yMode val="edge"/>
          <c:x val="0.20746528624377672"/>
          <c:y val="0.18092631166657769"/>
          <c:w val="0.66473199401681915"/>
          <c:h val="0.81907368833342242"/>
        </c:manualLayout>
      </c:layout>
      <c:pieChart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526DB0">
                  <a:lumMod val="60000"/>
                  <a:lumOff val="40000"/>
                </a:srgbClr>
              </a:solidFill>
            </c:spPr>
          </c:dPt>
          <c:dPt>
            <c:idx val="6"/>
            <c:spPr>
              <a:solidFill>
                <a:srgbClr val="CC99FF"/>
              </a:solidFill>
            </c:spPr>
          </c:dPt>
          <c:dPt>
            <c:idx val="8"/>
            <c:spPr>
              <a:solidFill>
                <a:srgbClr val="D1282E">
                  <a:lumMod val="20000"/>
                  <a:lumOff val="80000"/>
                </a:srgbClr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0.15936847892322972"/>
                  <c:y val="-0.14892365796786058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2.2697726904122809E-2"/>
                  <c:y val="0.15730299371692943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5.1875938935720539E-2"/>
                  <c:y val="0.12262509485407279"/>
                </c:manualLayout>
              </c:layout>
              <c:showVal val="1"/>
              <c:showCatName val="1"/>
              <c:separator>
</c:separator>
            </c:dLbl>
            <c:dLbl>
              <c:idx val="7"/>
              <c:layout>
                <c:manualLayout>
                  <c:x val="-5.743026635703237E-2"/>
                  <c:y val="-0.1799745976647539"/>
                </c:manualLayout>
              </c:layout>
              <c:showVal val="1"/>
              <c:showCatName val="1"/>
              <c:separator>
</c:separator>
            </c:dLbl>
            <c:dLbl>
              <c:idx val="8"/>
              <c:layout>
                <c:manualLayout>
                  <c:x val="0.13227701145813128"/>
                  <c:y val="-0.124995360935046"/>
                </c:manualLayout>
              </c:layout>
              <c:showVal val="1"/>
              <c:showCatName val="1"/>
              <c:separator>
</c:separator>
            </c:dLbl>
            <c:dLbl>
              <c:idx val="10"/>
              <c:layout>
                <c:manualLayout>
                  <c:x val="4.2172414154319417E-2"/>
                  <c:y val="-6.1653225088571986E-3"/>
                </c:manualLayout>
              </c:layout>
              <c:showVal val="1"/>
              <c:showCatName val="1"/>
              <c:separator>
</c:separator>
            </c:dLbl>
            <c:dLbl>
              <c:idx val="11"/>
              <c:layout>
                <c:manualLayout>
                  <c:x val="0.23206942064934349"/>
                  <c:y val="1.0827146646726843E-2"/>
                </c:manualLayout>
              </c:layout>
              <c:showVal val="1"/>
              <c:showCatName val="1"/>
              <c:separator>
</c:separator>
            </c:dLbl>
            <c:dLbl>
              <c:idx val="12"/>
              <c:layout>
                <c:manualLayout>
                  <c:x val="0.31050159531026111"/>
                  <c:y val="9.2019110578726318E-2"/>
                </c:manualLayout>
              </c:layout>
              <c:showVal val="1"/>
              <c:showCatName val="1"/>
              <c:separator>
</c:separator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lang="en-US" sz="900" b="1">
                    <a:cs typeface="B Nazanin" pitchFamily="2" charset="-78"/>
                  </a:defRPr>
                </a:pPr>
                <a:endParaRPr lang="fa-IR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'امداد '!$A$61:$A$73</c:f>
              <c:strCache>
                <c:ptCount val="13"/>
                <c:pt idx="0">
                  <c:v>کوهستان </c:v>
                </c:pt>
                <c:pt idx="1">
                  <c:v>جاده ای </c:v>
                </c:pt>
                <c:pt idx="2">
                  <c:v> حضوری ومناسبتی </c:v>
                </c:pt>
                <c:pt idx="3">
                  <c:v>دریایی - ساحلی </c:v>
                </c:pt>
                <c:pt idx="4">
                  <c:v>ریزش آوار </c:v>
                </c:pt>
                <c:pt idx="5">
                  <c:v>هوایی</c:v>
                </c:pt>
                <c:pt idx="6">
                  <c:v>سیل و آبگرفتگی </c:v>
                </c:pt>
                <c:pt idx="7">
                  <c:v>برف -کولاک</c:v>
                </c:pt>
                <c:pt idx="8">
                  <c:v>آتش سوزی جنگل و مرتع</c:v>
                </c:pt>
                <c:pt idx="9">
                  <c:v>شهری </c:v>
                </c:pt>
                <c:pt idx="10">
                  <c:v>صنعتی و کارگاهی </c:v>
                </c:pt>
                <c:pt idx="11">
                  <c:v>طوفان </c:v>
                </c:pt>
                <c:pt idx="12">
                  <c:v>رانش زمین</c:v>
                </c:pt>
              </c:strCache>
            </c:strRef>
          </c:cat>
          <c:val>
            <c:numRef>
              <c:f>'امداد '!$B$61:$B$73</c:f>
              <c:numCache>
                <c:formatCode>General</c:formatCode>
                <c:ptCount val="13"/>
                <c:pt idx="0">
                  <c:v>87</c:v>
                </c:pt>
                <c:pt idx="1">
                  <c:v>889</c:v>
                </c:pt>
                <c:pt idx="2">
                  <c:v>175</c:v>
                </c:pt>
                <c:pt idx="3">
                  <c:v>74</c:v>
                </c:pt>
                <c:pt idx="4">
                  <c:v>2</c:v>
                </c:pt>
                <c:pt idx="5">
                  <c:v>1</c:v>
                </c:pt>
                <c:pt idx="6">
                  <c:v>13</c:v>
                </c:pt>
                <c:pt idx="7">
                  <c:v>41</c:v>
                </c:pt>
                <c:pt idx="8">
                  <c:v>23</c:v>
                </c:pt>
                <c:pt idx="9">
                  <c:v>140</c:v>
                </c:pt>
                <c:pt idx="10">
                  <c:v>8</c:v>
                </c:pt>
                <c:pt idx="11">
                  <c:v>5</c:v>
                </c:pt>
                <c:pt idx="12">
                  <c:v>4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200">
                <a:solidFill>
                  <a:schemeClr val="tx1"/>
                </a:solidFill>
              </a:defRPr>
            </a:pPr>
            <a:r>
              <a:rPr lang="fa-IR" sz="1200">
                <a:solidFill>
                  <a:schemeClr val="tx1"/>
                </a:solidFill>
              </a:rPr>
              <a:t>ماموریت امداد ونجات به تفکیک عملیات و خدمات </a:t>
            </a:r>
          </a:p>
        </c:rich>
      </c:tx>
      <c:layout>
        <c:manualLayout>
          <c:xMode val="edge"/>
          <c:yMode val="edge"/>
          <c:x val="0.12914077600765017"/>
          <c:y val="7.8310136700355498E-2"/>
        </c:manualLayout>
      </c:layout>
    </c:title>
    <c:plotArea>
      <c:layout>
        <c:manualLayout>
          <c:layoutTarget val="inner"/>
          <c:xMode val="edge"/>
          <c:yMode val="edge"/>
          <c:x val="0.19258133430995542"/>
          <c:y val="0.19536934928917243"/>
          <c:w val="0.41845490243952072"/>
          <c:h val="0.6674580977484457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ED7D31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9.8158456937068955E-2"/>
                  <c:y val="0.1739273653198708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00929825632267"/>
                  <c:y val="-0.22619016198638481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 rtl="0">
                    <a:defRPr lang="en-US" sz="800" b="1">
                      <a:solidFill>
                        <a:schemeClr val="tx1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CatName val="1"/>
              <c:showPercent val="1"/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1">
                    <a:solidFill>
                      <a:schemeClr val="tx1"/>
                    </a:solidFill>
                    <a:cs typeface="B Titr" pitchFamily="2" charset="-78"/>
                  </a:defRPr>
                </a:pPr>
                <a:endParaRPr lang="fa-I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'امداد '!$A$29:$A$30</c:f>
              <c:strCache>
                <c:ptCount val="2"/>
                <c:pt idx="0">
                  <c:v>خدمات مراجعات حضوری </c:v>
                </c:pt>
                <c:pt idx="1">
                  <c:v>سایرعملیات امداد و نجات </c:v>
                </c:pt>
              </c:strCache>
            </c:strRef>
          </c:cat>
          <c:val>
            <c:numRef>
              <c:f>'امداد '!$B$29:$B$30</c:f>
              <c:numCache>
                <c:formatCode>General</c:formatCode>
                <c:ptCount val="2"/>
                <c:pt idx="0">
                  <c:v>165</c:v>
                </c:pt>
                <c:pt idx="1">
                  <c:v>1297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900">
          <a:solidFill>
            <a:schemeClr val="bg1"/>
          </a:solidFill>
          <a:cs typeface="B Titr" panose="00000700000000000000" pitchFamily="2" charset="-78"/>
        </a:defRPr>
      </a:pPr>
      <a:endParaRPr lang="fa-I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400" b="1" i="0" baseline="0"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نمودار تعداد کل اعضای جوان  به تفکیک کانونها  </a:t>
            </a:r>
            <a:endParaRPr lang="en-US" sz="140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33422490640707E-2"/>
          <c:y val="0.13199100153793844"/>
          <c:w val="0.81636634555948784"/>
          <c:h val="0.8530407694294011"/>
        </c:manualLayout>
      </c:layout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Lbls>
            <c:dLbl>
              <c:idx val="1"/>
              <c:layout>
                <c:manualLayout>
                  <c:x val="-0.11012680949481951"/>
                  <c:y val="0.282951614556423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704149807409097"/>
                  <c:y val="-0.18116598369371575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31180553223131197"/>
                  <c:y val="1.5752209856935522E-2"/>
                </c:manualLayout>
              </c:layout>
              <c:tx>
                <c:rich>
                  <a:bodyPr/>
                  <a:lstStyle/>
                  <a:p>
                    <a:r>
                      <a:rPr lang="fa-IR" dirty="0"/>
                      <a:t>طلاب 
</a:t>
                    </a:r>
                    <a:r>
                      <a:rPr lang="fa-IR" dirty="0" smtClean="0"/>
                      <a:t>0.5</a:t>
                    </a:r>
                    <a:r>
                      <a:rPr lang="fa-IR" baseline="0" dirty="0" smtClean="0"/>
                      <a:t> %</a:t>
                    </a:r>
                    <a:endParaRPr lang="fa-IR" dirty="0"/>
                  </a:p>
                </c:rich>
              </c:tx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41344041403986276"/>
                  <c:y val="6.887960300026688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gradFill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showCatName val="1"/>
            <c:showPercent val="1"/>
            <c:showLeaderLines val="1"/>
            <c:leaderLines>
              <c:spPr>
                <a:ln w="9525">
                  <a:solidFill>
                    <a:sysClr val="windowText" lastClr="000000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جوانان!$B$2:$G$2</c:f>
              <c:strCache>
                <c:ptCount val="6"/>
                <c:pt idx="0">
                  <c:v>جوانان – آزاد </c:v>
                </c:pt>
                <c:pt idx="1">
                  <c:v>غنچه های هلال</c:v>
                </c:pt>
                <c:pt idx="2">
                  <c:v>دانش آموزی</c:v>
                </c:pt>
                <c:pt idx="3">
                  <c:v>دانشجویی</c:v>
                </c:pt>
                <c:pt idx="4">
                  <c:v>طلاب </c:v>
                </c:pt>
                <c:pt idx="5">
                  <c:v>روستایی</c:v>
                </c:pt>
              </c:strCache>
            </c:strRef>
          </c:cat>
          <c:val>
            <c:numRef>
              <c:f>جوانان!$B$3:$G$3</c:f>
              <c:numCache>
                <c:formatCode>General</c:formatCode>
                <c:ptCount val="6"/>
                <c:pt idx="0">
                  <c:v>6962</c:v>
                </c:pt>
                <c:pt idx="1">
                  <c:v>758</c:v>
                </c:pt>
                <c:pt idx="2">
                  <c:v>13710</c:v>
                </c:pt>
                <c:pt idx="3">
                  <c:v>4850</c:v>
                </c:pt>
                <c:pt idx="4">
                  <c:v>135</c:v>
                </c:pt>
                <c:pt idx="5">
                  <c:v>793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400">
                <a:solidFill>
                  <a:schemeClr val="bg1"/>
                </a:solidFill>
              </a:defRPr>
            </a:pPr>
            <a:r>
              <a:rPr lang="fa-IR" sz="1400" dirty="0">
                <a:solidFill>
                  <a:schemeClr val="bg1"/>
                </a:solidFill>
              </a:rPr>
              <a:t>اعضا به تفکیک جنسیت </a:t>
            </a:r>
            <a:endParaRPr lang="en-US" sz="1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9779248338638525"/>
          <c:y val="0.11627906976744186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632964762383422"/>
          <c:y val="0.20801226881523535"/>
          <c:w val="0.79698609482325333"/>
          <c:h val="0.67562290178843931"/>
        </c:manualLayout>
      </c:layout>
      <c:pie3DChart>
        <c:varyColors val="1"/>
        <c:ser>
          <c:idx val="0"/>
          <c:order val="0"/>
          <c:explosion val="2"/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8138758586027817"/>
                  <c:y val="6.6575718732832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6569860948232527"/>
                  <c:y val="-0.17483092229750352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  <a:cs typeface="B Nazanin" panose="00000400000000000000" pitchFamily="2" charset="-78"/>
                  </a:defRPr>
                </a:pPr>
                <a:endParaRPr lang="fa-I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جوانان!$B$11:$C$11</c:f>
              <c:strCache>
                <c:ptCount val="2"/>
                <c:pt idx="0">
                  <c:v>برادر</c:v>
                </c:pt>
                <c:pt idx="1">
                  <c:v>خواهر</c:v>
                </c:pt>
              </c:strCache>
            </c:strRef>
          </c:cat>
          <c:val>
            <c:numRef>
              <c:f>جوانان!$B$12:$C$12</c:f>
              <c:numCache>
                <c:formatCode>General</c:formatCode>
                <c:ptCount val="2"/>
                <c:pt idx="0">
                  <c:v>11798</c:v>
                </c:pt>
                <c:pt idx="1">
                  <c:v>15410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>
          <a:cs typeface="B Titr" panose="00000700000000000000" pitchFamily="2" charset="-78"/>
        </a:defRPr>
      </a:pPr>
      <a:endParaRPr lang="fa-I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100"/>
            </a:pPr>
            <a:r>
              <a:rPr lang="fa-IR" sz="1100"/>
              <a:t>توزیع داوطلبان و اعضای جمعیت به تفکیک گروه ها </a:t>
            </a:r>
            <a:endParaRPr lang="en-US" sz="1100"/>
          </a:p>
        </c:rich>
      </c:tx>
      <c:layout>
        <c:manualLayout>
          <c:xMode val="edge"/>
          <c:yMode val="edge"/>
          <c:x val="0.23032569792412311"/>
          <c:y val="3.809523809523809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795442615127655"/>
          <c:y val="0.3415103112110987"/>
          <c:w val="0.8083335719398711"/>
          <c:h val="0.65205099362579699"/>
        </c:manualLayout>
      </c:layout>
      <c:pie3DChart>
        <c:varyColors val="1"/>
        <c:ser>
          <c:idx val="0"/>
          <c:order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b="1">
                      <a:solidFill>
                        <a:schemeClr val="bg1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b="1">
                      <a:solidFill>
                        <a:schemeClr val="tx1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</c:dLbl>
            <c:dLbl>
              <c:idx val="3"/>
              <c:layout>
                <c:manualLayout>
                  <c:x val="2.4607969458363174E-2"/>
                  <c:y val="-1.794675665541807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807683130517776E-2"/>
                  <c:y val="1.125609298837645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cs typeface="B Titr" pitchFamily="2" charset="-78"/>
                  </a:defRPr>
                </a:pPr>
                <a:endParaRPr lang="fa-I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'داوطلبان '!$A$2:$A$6</c:f>
              <c:strCache>
                <c:ptCount val="5"/>
                <c:pt idx="0">
                  <c:v>مشارکت</c:v>
                </c:pt>
                <c:pt idx="1">
                  <c:v>حمایت </c:v>
                </c:pt>
                <c:pt idx="2">
                  <c:v>هدایت</c:v>
                </c:pt>
                <c:pt idx="3">
                  <c:v>مهارت </c:v>
                </c:pt>
                <c:pt idx="4">
                  <c:v>اعضا</c:v>
                </c:pt>
              </c:strCache>
            </c:strRef>
          </c:cat>
          <c:val>
            <c:numRef>
              <c:f>'داوطلبان '!$B$2:$B$6</c:f>
              <c:numCache>
                <c:formatCode>General</c:formatCode>
                <c:ptCount val="5"/>
                <c:pt idx="0">
                  <c:v>5910</c:v>
                </c:pt>
                <c:pt idx="1">
                  <c:v>1244</c:v>
                </c:pt>
                <c:pt idx="2">
                  <c:v>2776</c:v>
                </c:pt>
                <c:pt idx="3">
                  <c:v>1780</c:v>
                </c:pt>
                <c:pt idx="4">
                  <c:v>865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>
          <a:solidFill>
            <a:schemeClr val="tx1"/>
          </a:solidFill>
          <a:cs typeface="B Titr" panose="00000700000000000000" pitchFamily="2" charset="-78"/>
        </a:defRPr>
      </a:pPr>
      <a:endParaRPr lang="fa-I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200">
                <a:cs typeface="B Titr" pitchFamily="2" charset="-78"/>
              </a:defRPr>
            </a:pPr>
            <a:r>
              <a:rPr lang="fa-IR" sz="1200">
                <a:cs typeface="B Titr" pitchFamily="2" charset="-78"/>
              </a:rPr>
              <a:t>داوطلبا ن</a:t>
            </a:r>
            <a:r>
              <a:rPr lang="fa-IR" sz="1200" baseline="0">
                <a:cs typeface="B Titr" pitchFamily="2" charset="-78"/>
              </a:rPr>
              <a:t> به تفکیک جنسیت </a:t>
            </a:r>
            <a:endParaRPr lang="en-US" sz="1200">
              <a:cs typeface="B Titr" pitchFamily="2" charset="-78"/>
            </a:endParaRPr>
          </a:p>
        </c:rich>
      </c:tx>
      <c:layout>
        <c:manualLayout>
          <c:xMode val="edge"/>
          <c:yMode val="edge"/>
          <c:x val="0.32809033245844282"/>
          <c:y val="8.333333333333334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611111111111094E-2"/>
          <c:y val="0.30896981627296594"/>
          <c:w val="0.81388888888888899"/>
          <c:h val="0.65113444152814248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50" b="1">
                      <a:solidFill>
                        <a:schemeClr val="tx1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50" b="1">
                      <a:solidFill>
                        <a:schemeClr val="tx1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>
                    <a:solidFill>
                      <a:schemeClr val="bg1"/>
                    </a:solidFill>
                    <a:cs typeface="B Titr" pitchFamily="2" charset="-78"/>
                  </a:defRPr>
                </a:pPr>
                <a:endParaRPr lang="fa-I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'داوطلبان '!$A$8:$A$10</c:f>
              <c:strCache>
                <c:ptCount val="3"/>
                <c:pt idx="0">
                  <c:v>داوطلب</c:v>
                </c:pt>
                <c:pt idx="1">
                  <c:v>داوطلب زن </c:v>
                </c:pt>
                <c:pt idx="2">
                  <c:v>داوطلب مرد </c:v>
                </c:pt>
              </c:strCache>
            </c:strRef>
          </c:cat>
          <c:val>
            <c:numRef>
              <c:f>'داوطلبان '!$B$8:$B$10</c:f>
              <c:numCache>
                <c:formatCode>General</c:formatCode>
                <c:ptCount val="3"/>
                <c:pt idx="1">
                  <c:v>5626</c:v>
                </c:pt>
                <c:pt idx="2">
                  <c:v>6084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200">
                <a:cs typeface="B Titr" panose="00000700000000000000" pitchFamily="2" charset="-78"/>
              </a:defRPr>
            </a:pPr>
            <a:r>
              <a:rPr lang="fa-IR" sz="1200">
                <a:cs typeface="B Titr" panose="00000700000000000000" pitchFamily="2" charset="-78"/>
              </a:rPr>
              <a:t>نمودار تعداد اعضا به تفکیک جنسیت </a:t>
            </a:r>
          </a:p>
        </c:rich>
      </c:tx>
      <c:layout>
        <c:manualLayout>
          <c:xMode val="edge"/>
          <c:yMode val="edge"/>
          <c:x val="0.31702777777777791"/>
          <c:y val="9.722222222222222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138888888888888"/>
          <c:y val="0.32108778069408006"/>
          <c:w val="0.81388888888888899"/>
          <c:h val="0.6511344415281424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8207699037620301"/>
                  <c:y val="7.9551618547681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00" b="1">
                      <a:solidFill>
                        <a:schemeClr val="tx1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4178368328958876"/>
                  <c:y val="-0.249351851851851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00" b="1">
                      <a:solidFill>
                        <a:schemeClr val="tx1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>
                    <a:solidFill>
                      <a:schemeClr val="tx1"/>
                    </a:solidFill>
                    <a:cs typeface="B Titr" pitchFamily="2" charset="-78"/>
                  </a:defRPr>
                </a:pPr>
                <a:endParaRPr lang="fa-I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'داوطلبان '!$A$14:$A$15</c:f>
              <c:strCache>
                <c:ptCount val="2"/>
                <c:pt idx="0">
                  <c:v>عضو زن </c:v>
                </c:pt>
                <c:pt idx="1">
                  <c:v>عضو مرد </c:v>
                </c:pt>
              </c:strCache>
            </c:strRef>
          </c:cat>
          <c:val>
            <c:numRef>
              <c:f>'داوطلبان '!$B$14:$B$15</c:f>
              <c:numCache>
                <c:formatCode>General</c:formatCode>
                <c:ptCount val="2"/>
                <c:pt idx="0">
                  <c:v>245</c:v>
                </c:pt>
                <c:pt idx="1">
                  <c:v>620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>
          <a:solidFill>
            <a:schemeClr val="tx1"/>
          </a:solidFill>
        </a:defRPr>
      </a:pPr>
      <a:endParaRPr lang="fa-I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E863B-8921-4246-A8D5-738236305A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08DD2A-D74F-492E-A23F-3C37372A67D5}">
      <dgm:prSet phldrT="[Text]" custT="1"/>
      <dgm:spPr>
        <a:xfrm>
          <a:off x="5914" y="160184"/>
          <a:ext cx="7941367" cy="320324"/>
        </a:xfrm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latin typeface="Century Gothic"/>
              <a:ea typeface="+mn-ea"/>
              <a:cs typeface="B Nazanin" pitchFamily="2" charset="-78"/>
            </a:rPr>
            <a:t>میانگین زمان اطلاع رسانی حوادث جاده ای (از زمان وقوع تا اطلاع به جمعیت):           21:00                دقیقه </a:t>
          </a:r>
          <a:endParaRPr lang="en-US" sz="1600" b="1" dirty="0">
            <a:solidFill>
              <a:schemeClr val="tx1"/>
            </a:solidFill>
            <a:latin typeface="Century Gothic"/>
            <a:ea typeface="+mn-ea"/>
            <a:cs typeface="B Nazanin" pitchFamily="2" charset="-78"/>
          </a:endParaRPr>
        </a:p>
      </dgm:t>
    </dgm:pt>
    <dgm:pt modelId="{48FC815F-1859-4CF0-B35D-38A784113DCB}" type="parTrans" cxnId="{227B87CF-68E4-430B-9F03-7DC90F811846}">
      <dgm:prSet/>
      <dgm:spPr/>
      <dgm:t>
        <a:bodyPr/>
        <a:lstStyle/>
        <a:p>
          <a:endParaRPr lang="en-US" sz="1050" b="0">
            <a:solidFill>
              <a:schemeClr val="tx1"/>
            </a:solidFill>
            <a:cs typeface="B Nazanin" pitchFamily="2" charset="-78"/>
          </a:endParaRPr>
        </a:p>
      </dgm:t>
    </dgm:pt>
    <dgm:pt modelId="{9EA23AB1-39EB-4C13-AB47-72352CAF6A8C}" type="sibTrans" cxnId="{227B87CF-68E4-430B-9F03-7DC90F811846}">
      <dgm:prSet/>
      <dgm:spPr>
        <a:xfrm>
          <a:off x="7897802" y="-198258"/>
          <a:ext cx="1517785" cy="1517785"/>
        </a:xfrm>
      </dgm:spPr>
      <dgm:t>
        <a:bodyPr/>
        <a:lstStyle/>
        <a:p>
          <a:endParaRPr lang="en-US" sz="1050" b="0">
            <a:solidFill>
              <a:schemeClr val="tx1"/>
            </a:solidFill>
            <a:cs typeface="B Nazanin" pitchFamily="2" charset="-78"/>
          </a:endParaRPr>
        </a:p>
      </dgm:t>
    </dgm:pt>
    <dgm:pt modelId="{79504346-2D9B-422C-9542-785200EE4681}">
      <dgm:prSet phldrT="[Text]" custT="1"/>
      <dgm:spPr>
        <a:xfrm>
          <a:off x="0" y="640760"/>
          <a:ext cx="7941367" cy="320324"/>
        </a:xfrm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latin typeface="Century Gothic"/>
              <a:ea typeface="+mn-ea"/>
              <a:cs typeface="B Nazanin" pitchFamily="2" charset="-78"/>
            </a:rPr>
            <a:t>میانگین زمان حضور در صحنه عملیات حوادث جاده ای (از اطلاع به جمعیت تا حضور در صحنه):      9:16    دقیقه </a:t>
          </a:r>
          <a:endParaRPr lang="en-US" sz="1600" b="1" dirty="0">
            <a:solidFill>
              <a:schemeClr val="tx1"/>
            </a:solidFill>
            <a:latin typeface="Century Gothic"/>
            <a:ea typeface="+mn-ea"/>
            <a:cs typeface="B Nazanin" pitchFamily="2" charset="-78"/>
          </a:endParaRPr>
        </a:p>
      </dgm:t>
    </dgm:pt>
    <dgm:pt modelId="{B6A4E82F-9546-44A1-9A53-7619807F7403}" type="parTrans" cxnId="{8731747E-85BE-49F4-9898-97AFC0F01461}">
      <dgm:prSet/>
      <dgm:spPr/>
      <dgm:t>
        <a:bodyPr/>
        <a:lstStyle/>
        <a:p>
          <a:endParaRPr lang="en-US" sz="1050" b="0">
            <a:solidFill>
              <a:schemeClr val="tx1"/>
            </a:solidFill>
            <a:cs typeface="B Nazanin" pitchFamily="2" charset="-78"/>
          </a:endParaRPr>
        </a:p>
      </dgm:t>
    </dgm:pt>
    <dgm:pt modelId="{7430F457-1FD6-430E-9BBD-69155796AE3B}" type="sibTrans" cxnId="{8731747E-85BE-49F4-9898-97AFC0F01461}">
      <dgm:prSet/>
      <dgm:spPr/>
      <dgm:t>
        <a:bodyPr/>
        <a:lstStyle/>
        <a:p>
          <a:endParaRPr lang="en-US" sz="1050" b="0">
            <a:solidFill>
              <a:schemeClr val="tx1"/>
            </a:solidFill>
            <a:cs typeface="B Nazanin" pitchFamily="2" charset="-78"/>
          </a:endParaRPr>
        </a:p>
      </dgm:t>
    </dgm:pt>
    <dgm:pt modelId="{B995B84D-0B79-4920-B526-F83F18DDD2EC}" type="pres">
      <dgm:prSet presAssocID="{626E863B-8921-4246-A8D5-738236305A0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5ADA1F34-55B8-43B9-A9CF-F1B126E174C3}" type="pres">
      <dgm:prSet presAssocID="{626E863B-8921-4246-A8D5-738236305A0E}" presName="Name1" presStyleCnt="0"/>
      <dgm:spPr/>
      <dgm:t>
        <a:bodyPr/>
        <a:lstStyle/>
        <a:p>
          <a:endParaRPr lang="en-US"/>
        </a:p>
      </dgm:t>
    </dgm:pt>
    <dgm:pt modelId="{BB79ECE6-6CE2-468E-A5F8-6BECECC3A724}" type="pres">
      <dgm:prSet presAssocID="{626E863B-8921-4246-A8D5-738236305A0E}" presName="cycle" presStyleCnt="0"/>
      <dgm:spPr/>
      <dgm:t>
        <a:bodyPr/>
        <a:lstStyle/>
        <a:p>
          <a:endParaRPr lang="en-US"/>
        </a:p>
      </dgm:t>
    </dgm:pt>
    <dgm:pt modelId="{72E66FC3-C844-4558-9EA3-CED254F255D2}" type="pres">
      <dgm:prSet presAssocID="{626E863B-8921-4246-A8D5-738236305A0E}" presName="srcNode" presStyleLbl="node1" presStyleIdx="0" presStyleCnt="2"/>
      <dgm:spPr/>
      <dgm:t>
        <a:bodyPr/>
        <a:lstStyle/>
        <a:p>
          <a:endParaRPr lang="en-US"/>
        </a:p>
      </dgm:t>
    </dgm:pt>
    <dgm:pt modelId="{D6BDBCC0-E6CE-407E-8902-7E0CA0224BF2}" type="pres">
      <dgm:prSet presAssocID="{626E863B-8921-4246-A8D5-738236305A0E}" presName="conn" presStyleLbl="parChTrans1D2" presStyleIdx="0" presStyleCnt="1"/>
      <dgm:spPr>
        <a:prstGeom prst="blockArc">
          <a:avLst>
            <a:gd name="adj1" fmla="val 8100000"/>
            <a:gd name="adj2" fmla="val 13500000"/>
            <a:gd name="adj3" fmla="val 1784"/>
          </a:avLst>
        </a:prstGeom>
      </dgm:spPr>
      <dgm:t>
        <a:bodyPr/>
        <a:lstStyle/>
        <a:p>
          <a:endParaRPr lang="en-US"/>
        </a:p>
      </dgm:t>
    </dgm:pt>
    <dgm:pt modelId="{11E9A572-61C8-4EDB-A638-EBBED3F92258}" type="pres">
      <dgm:prSet presAssocID="{626E863B-8921-4246-A8D5-738236305A0E}" presName="extraNode" presStyleLbl="node1" presStyleIdx="0" presStyleCnt="2"/>
      <dgm:spPr/>
      <dgm:t>
        <a:bodyPr/>
        <a:lstStyle/>
        <a:p>
          <a:endParaRPr lang="en-US"/>
        </a:p>
      </dgm:t>
    </dgm:pt>
    <dgm:pt modelId="{C02B8AAC-3A6F-4958-A3E7-39DCA3877BC9}" type="pres">
      <dgm:prSet presAssocID="{626E863B-8921-4246-A8D5-738236305A0E}" presName="dstNode" presStyleLbl="node1" presStyleIdx="0" presStyleCnt="2"/>
      <dgm:spPr/>
      <dgm:t>
        <a:bodyPr/>
        <a:lstStyle/>
        <a:p>
          <a:endParaRPr lang="en-US"/>
        </a:p>
      </dgm:t>
    </dgm:pt>
    <dgm:pt modelId="{8EB7A714-C9FC-401B-A113-2F4A3D47D1FA}" type="pres">
      <dgm:prSet presAssocID="{1E08DD2A-D74F-492E-A23F-3C37372A67D5}" presName="text_1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E6C9EFA-B761-462F-A4BF-1FC9CAE689C3}" type="pres">
      <dgm:prSet presAssocID="{1E08DD2A-D74F-492E-A23F-3C37372A67D5}" presName="accent_1" presStyleCnt="0"/>
      <dgm:spPr/>
      <dgm:t>
        <a:bodyPr/>
        <a:lstStyle/>
        <a:p>
          <a:endParaRPr lang="en-US"/>
        </a:p>
      </dgm:t>
    </dgm:pt>
    <dgm:pt modelId="{97897613-3114-4BDA-A3B0-02CB12D21115}" type="pres">
      <dgm:prSet presAssocID="{1E08DD2A-D74F-492E-A23F-3C37372A67D5}" presName="accentRepeatNode" presStyleLbl="solidFgAcc1" presStyleIdx="0" presStyleCnt="2"/>
      <dgm:spPr>
        <a:xfrm>
          <a:off x="7747079" y="120143"/>
          <a:ext cx="400405" cy="40040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A5901D0F-5591-445D-AE0C-32846BC2D724}" type="pres">
      <dgm:prSet presAssocID="{79504346-2D9B-422C-9542-785200EE4681}" presName="text_2" presStyleLbl="node1" presStyleIdx="1" presStyleCnt="2" custLinFactNeighborX="-154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EB9018C-736B-4978-BF48-EFFF20BF2460}" type="pres">
      <dgm:prSet presAssocID="{79504346-2D9B-422C-9542-785200EE4681}" presName="accent_2" presStyleCnt="0"/>
      <dgm:spPr/>
      <dgm:t>
        <a:bodyPr/>
        <a:lstStyle/>
        <a:p>
          <a:endParaRPr lang="en-US"/>
        </a:p>
      </dgm:t>
    </dgm:pt>
    <dgm:pt modelId="{9C3D2C0C-7A44-42B7-AE81-DFD3A680C7AB}" type="pres">
      <dgm:prSet presAssocID="{79504346-2D9B-422C-9542-785200EE4681}" presName="accentRepeatNode" presStyleLbl="solidFgAcc1" presStyleIdx="1" presStyleCnt="2"/>
      <dgm:spPr>
        <a:xfrm>
          <a:off x="7747079" y="600719"/>
          <a:ext cx="400405" cy="400405"/>
        </a:xfrm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8731747E-85BE-49F4-9898-97AFC0F01461}" srcId="{626E863B-8921-4246-A8D5-738236305A0E}" destId="{79504346-2D9B-422C-9542-785200EE4681}" srcOrd="1" destOrd="0" parTransId="{B6A4E82F-9546-44A1-9A53-7619807F7403}" sibTransId="{7430F457-1FD6-430E-9BBD-69155796AE3B}"/>
    <dgm:cxn modelId="{BB3484F0-07D7-4EB8-8A64-DB480E2C4E03}" type="presOf" srcId="{1E08DD2A-D74F-492E-A23F-3C37372A67D5}" destId="{8EB7A714-C9FC-401B-A113-2F4A3D47D1FA}" srcOrd="0" destOrd="0" presId="urn:microsoft.com/office/officeart/2008/layout/VerticalCurvedList"/>
    <dgm:cxn modelId="{227B87CF-68E4-430B-9F03-7DC90F811846}" srcId="{626E863B-8921-4246-A8D5-738236305A0E}" destId="{1E08DD2A-D74F-492E-A23F-3C37372A67D5}" srcOrd="0" destOrd="0" parTransId="{48FC815F-1859-4CF0-B35D-38A784113DCB}" sibTransId="{9EA23AB1-39EB-4C13-AB47-72352CAF6A8C}"/>
    <dgm:cxn modelId="{67B2F3F3-0FCA-4AF7-A948-3699BEF4761E}" type="presOf" srcId="{9EA23AB1-39EB-4C13-AB47-72352CAF6A8C}" destId="{D6BDBCC0-E6CE-407E-8902-7E0CA0224BF2}" srcOrd="0" destOrd="0" presId="urn:microsoft.com/office/officeart/2008/layout/VerticalCurvedList"/>
    <dgm:cxn modelId="{237F7207-661B-4217-A269-CF9934542A9A}" type="presOf" srcId="{79504346-2D9B-422C-9542-785200EE4681}" destId="{A5901D0F-5591-445D-AE0C-32846BC2D724}" srcOrd="0" destOrd="0" presId="urn:microsoft.com/office/officeart/2008/layout/VerticalCurvedList"/>
    <dgm:cxn modelId="{32F15E3E-8A14-4E09-9A4F-D88327578C41}" type="presOf" srcId="{626E863B-8921-4246-A8D5-738236305A0E}" destId="{B995B84D-0B79-4920-B526-F83F18DDD2EC}" srcOrd="0" destOrd="0" presId="urn:microsoft.com/office/officeart/2008/layout/VerticalCurvedList"/>
    <dgm:cxn modelId="{22B9E6B7-83C8-4124-9142-E670CF6ABE4E}" type="presParOf" srcId="{B995B84D-0B79-4920-B526-F83F18DDD2EC}" destId="{5ADA1F34-55B8-43B9-A9CF-F1B126E174C3}" srcOrd="0" destOrd="0" presId="urn:microsoft.com/office/officeart/2008/layout/VerticalCurvedList"/>
    <dgm:cxn modelId="{59F9A5A1-0132-42DA-81DA-B32A51EA28D6}" type="presParOf" srcId="{5ADA1F34-55B8-43B9-A9CF-F1B126E174C3}" destId="{BB79ECE6-6CE2-468E-A5F8-6BECECC3A724}" srcOrd="0" destOrd="0" presId="urn:microsoft.com/office/officeart/2008/layout/VerticalCurvedList"/>
    <dgm:cxn modelId="{5252B86D-C535-4113-AA84-841EA7D37CD5}" type="presParOf" srcId="{BB79ECE6-6CE2-468E-A5F8-6BECECC3A724}" destId="{72E66FC3-C844-4558-9EA3-CED254F255D2}" srcOrd="0" destOrd="0" presId="urn:microsoft.com/office/officeart/2008/layout/VerticalCurvedList"/>
    <dgm:cxn modelId="{888EAE26-5540-4E1D-BBBC-CC3FB26DDA87}" type="presParOf" srcId="{BB79ECE6-6CE2-468E-A5F8-6BECECC3A724}" destId="{D6BDBCC0-E6CE-407E-8902-7E0CA0224BF2}" srcOrd="1" destOrd="0" presId="urn:microsoft.com/office/officeart/2008/layout/VerticalCurvedList"/>
    <dgm:cxn modelId="{6A875845-16ED-4D2C-820E-382FA957BC90}" type="presParOf" srcId="{BB79ECE6-6CE2-468E-A5F8-6BECECC3A724}" destId="{11E9A572-61C8-4EDB-A638-EBBED3F92258}" srcOrd="2" destOrd="0" presId="urn:microsoft.com/office/officeart/2008/layout/VerticalCurvedList"/>
    <dgm:cxn modelId="{6B3909BE-4DF4-494E-AA21-EBD7DC19E6E7}" type="presParOf" srcId="{BB79ECE6-6CE2-468E-A5F8-6BECECC3A724}" destId="{C02B8AAC-3A6F-4958-A3E7-39DCA3877BC9}" srcOrd="3" destOrd="0" presId="urn:microsoft.com/office/officeart/2008/layout/VerticalCurvedList"/>
    <dgm:cxn modelId="{FCA94EA3-5778-498C-BB71-A4F5C4BD60D4}" type="presParOf" srcId="{5ADA1F34-55B8-43B9-A9CF-F1B126E174C3}" destId="{8EB7A714-C9FC-401B-A113-2F4A3D47D1FA}" srcOrd="1" destOrd="0" presId="urn:microsoft.com/office/officeart/2008/layout/VerticalCurvedList"/>
    <dgm:cxn modelId="{3DEFDDC9-6B58-4520-9A4F-4759FF989968}" type="presParOf" srcId="{5ADA1F34-55B8-43B9-A9CF-F1B126E174C3}" destId="{2E6C9EFA-B761-462F-A4BF-1FC9CAE689C3}" srcOrd="2" destOrd="0" presId="urn:microsoft.com/office/officeart/2008/layout/VerticalCurvedList"/>
    <dgm:cxn modelId="{A50E9183-CC2A-4D61-B258-C76931D55E8A}" type="presParOf" srcId="{2E6C9EFA-B761-462F-A4BF-1FC9CAE689C3}" destId="{97897613-3114-4BDA-A3B0-02CB12D21115}" srcOrd="0" destOrd="0" presId="urn:microsoft.com/office/officeart/2008/layout/VerticalCurvedList"/>
    <dgm:cxn modelId="{44AA2F5D-67F4-4A3F-BB81-A1ACE5DCF078}" type="presParOf" srcId="{5ADA1F34-55B8-43B9-A9CF-F1B126E174C3}" destId="{A5901D0F-5591-445D-AE0C-32846BC2D724}" srcOrd="3" destOrd="0" presId="urn:microsoft.com/office/officeart/2008/layout/VerticalCurvedList"/>
    <dgm:cxn modelId="{9252A628-6849-43AB-9997-A32784EEEBA0}" type="presParOf" srcId="{5ADA1F34-55B8-43B9-A9CF-F1B126E174C3}" destId="{4EB9018C-736B-4978-BF48-EFFF20BF2460}" srcOrd="4" destOrd="0" presId="urn:microsoft.com/office/officeart/2008/layout/VerticalCurvedList"/>
    <dgm:cxn modelId="{9EAC3DF3-1CC7-4DCC-96E6-CA0FFE5843BE}" type="presParOf" srcId="{4EB9018C-736B-4978-BF48-EFFF20BF2460}" destId="{9C3D2C0C-7A44-42B7-AE81-DFD3A680C7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D5556A-2F3D-4F3F-BD3B-06D412B7808B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56EA36-6341-49C7-9262-5F254D1CCDB5}">
      <dgm:prSet phldrT="[Text]" custT="1"/>
      <dgm:spPr/>
      <dgm:t>
        <a:bodyPr/>
        <a:lstStyle/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 خدمات امداد هوایی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2BAD3BE5-922B-47BD-9B3D-AEE58411DBB5}" type="parTrans" cxnId="{0FC86A5C-9E3B-4761-983D-50E1A55155CB}">
      <dgm:prSet/>
      <dgm:spPr/>
      <dgm:t>
        <a:bodyPr/>
        <a:lstStyle/>
        <a:p>
          <a:endParaRPr lang="en-US" sz="800">
            <a:solidFill>
              <a:schemeClr val="tx1"/>
            </a:solidFill>
            <a:cs typeface="B Titr" pitchFamily="2" charset="-78"/>
          </a:endParaRPr>
        </a:p>
      </dgm:t>
    </dgm:pt>
    <dgm:pt modelId="{35A559D9-CFCB-4C11-9E86-A25D404017CA}" type="sibTrans" cxnId="{0FC86A5C-9E3B-4761-983D-50E1A55155CB}">
      <dgm:prSet/>
      <dgm:spPr/>
      <dgm:t>
        <a:bodyPr/>
        <a:lstStyle/>
        <a:p>
          <a:endParaRPr lang="en-US" sz="800">
            <a:solidFill>
              <a:schemeClr val="tx1"/>
            </a:solidFill>
            <a:cs typeface="B Titr" pitchFamily="2" charset="-78"/>
          </a:endParaRPr>
        </a:p>
      </dgm:t>
    </dgm:pt>
    <dgm:pt modelId="{08DF0FA0-348A-47B5-8CD2-E4F99A4C820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18سورتی </a:t>
          </a:r>
        </a:p>
        <a:p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( 45ساعت)</a:t>
          </a:r>
          <a:endParaRPr lang="en-US" sz="1100" dirty="0">
            <a:solidFill>
              <a:schemeClr val="tx1"/>
            </a:solidFill>
            <a:cs typeface="B Titr" pitchFamily="2" charset="-78"/>
          </a:endParaRPr>
        </a:p>
      </dgm:t>
    </dgm:pt>
    <dgm:pt modelId="{BEBF06E1-79EB-413E-AD36-5105A4C88C38}" type="parTrans" cxnId="{CFE9A635-964C-42C6-8E9C-514644790A90}">
      <dgm:prSet/>
      <dgm:spPr/>
      <dgm:t>
        <a:bodyPr/>
        <a:lstStyle/>
        <a:p>
          <a:endParaRPr lang="en-US" sz="800">
            <a:solidFill>
              <a:schemeClr val="tx1"/>
            </a:solidFill>
            <a:cs typeface="B Titr" pitchFamily="2" charset="-78"/>
          </a:endParaRPr>
        </a:p>
      </dgm:t>
    </dgm:pt>
    <dgm:pt modelId="{92582B96-7C75-4EF6-96CC-4BFEA7FEDBF8}" type="sibTrans" cxnId="{CFE9A635-964C-42C6-8E9C-514644790A90}">
      <dgm:prSet/>
      <dgm:spPr/>
      <dgm:t>
        <a:bodyPr/>
        <a:lstStyle/>
        <a:p>
          <a:endParaRPr lang="en-US" sz="800">
            <a:solidFill>
              <a:schemeClr val="tx1"/>
            </a:solidFill>
            <a:cs typeface="B Titr" pitchFamily="2" charset="-78"/>
          </a:endParaRPr>
        </a:p>
      </dgm:t>
    </dgm:pt>
    <dgm:pt modelId="{DC811E99-9114-4103-ADCC-A89815C6B7B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   عملیات نجات :                2 سورتی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4 نفر  روستای کرمان تالش (محور اسالم خلخال)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000" dirty="0" smtClean="0">
              <a:solidFill>
                <a:schemeClr val="tx1"/>
              </a:solidFill>
              <a:cs typeface="B Titr" pitchFamily="2" charset="-78"/>
            </a:rPr>
            <a:t>2 نفر روستای رشترود رودبار (سقوط بهمن )</a:t>
          </a:r>
          <a:endParaRPr lang="en-US" sz="1000" dirty="0">
            <a:solidFill>
              <a:schemeClr val="tx1"/>
            </a:solidFill>
            <a:cs typeface="B Titr" pitchFamily="2" charset="-78"/>
          </a:endParaRPr>
        </a:p>
      </dgm:t>
    </dgm:pt>
    <dgm:pt modelId="{73FCE8E3-2535-442D-96D2-7DEC4F576140}" type="parTrans" cxnId="{E8868D52-DD46-417A-B16D-B49143B28902}">
      <dgm:prSet/>
      <dgm:spPr/>
      <dgm:t>
        <a:bodyPr/>
        <a:lstStyle/>
        <a:p>
          <a:endParaRPr lang="en-US" sz="800">
            <a:solidFill>
              <a:schemeClr val="tx1"/>
            </a:solidFill>
            <a:cs typeface="B Titr" pitchFamily="2" charset="-78"/>
          </a:endParaRPr>
        </a:p>
      </dgm:t>
    </dgm:pt>
    <dgm:pt modelId="{3CE5FCA0-7F2F-4B06-81DA-E72C6E9BDF40}" type="sibTrans" cxnId="{E8868D52-DD46-417A-B16D-B49143B28902}">
      <dgm:prSet/>
      <dgm:spPr/>
      <dgm:t>
        <a:bodyPr/>
        <a:lstStyle/>
        <a:p>
          <a:endParaRPr lang="en-US" sz="800">
            <a:solidFill>
              <a:schemeClr val="tx1"/>
            </a:solidFill>
            <a:cs typeface="B Titr" pitchFamily="2" charset="-78"/>
          </a:endParaRPr>
        </a:p>
      </dgm:t>
    </dgm:pt>
    <dgm:pt modelId="{AE6E4453-FC2D-4B46-BADC-2B988616E59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عملیات امداد :         16 سورتی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توزیع آب و بسته های غذایی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در 66  روستا  </a:t>
          </a:r>
          <a:endParaRPr lang="en-US" sz="1050" dirty="0">
            <a:solidFill>
              <a:schemeClr val="tx1"/>
            </a:solidFill>
            <a:cs typeface="B Titr" pitchFamily="2" charset="-78"/>
          </a:endParaRPr>
        </a:p>
      </dgm:t>
    </dgm:pt>
    <dgm:pt modelId="{271608F5-4B17-4EEA-87B9-DC15C98A47CB}" type="parTrans" cxnId="{A9A049B5-690D-4F71-94CD-240682AFB948}">
      <dgm:prSet/>
      <dgm:spPr/>
      <dgm:t>
        <a:bodyPr/>
        <a:lstStyle/>
        <a:p>
          <a:endParaRPr lang="en-US" sz="1600"/>
        </a:p>
      </dgm:t>
    </dgm:pt>
    <dgm:pt modelId="{4B535FD0-FA31-4394-9CC3-3CE86F055DF1}" type="sibTrans" cxnId="{A9A049B5-690D-4F71-94CD-240682AFB948}">
      <dgm:prSet/>
      <dgm:spPr/>
      <dgm:t>
        <a:bodyPr/>
        <a:lstStyle/>
        <a:p>
          <a:endParaRPr lang="en-US" sz="1600"/>
        </a:p>
      </dgm:t>
    </dgm:pt>
    <dgm:pt modelId="{ED0274EC-AF47-47AD-9331-0AC11554A0CA}" type="pres">
      <dgm:prSet presAssocID="{12D5556A-2F3D-4F3F-BD3B-06D412B780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52492E-5DC6-4658-AA0A-15241BF9F2F8}" type="pres">
      <dgm:prSet presAssocID="{7556EA36-6341-49C7-9262-5F254D1CCDB5}" presName="roof" presStyleLbl="dkBgShp" presStyleIdx="0" presStyleCnt="2" custLinFactNeighborY="-14795"/>
      <dgm:spPr/>
      <dgm:t>
        <a:bodyPr/>
        <a:lstStyle/>
        <a:p>
          <a:endParaRPr lang="en-US"/>
        </a:p>
      </dgm:t>
    </dgm:pt>
    <dgm:pt modelId="{05B45817-35EF-439C-BBDA-69D7D467F741}" type="pres">
      <dgm:prSet presAssocID="{7556EA36-6341-49C7-9262-5F254D1CCDB5}" presName="pillars" presStyleCnt="0"/>
      <dgm:spPr/>
    </dgm:pt>
    <dgm:pt modelId="{79DDA3B6-F683-4480-ABE9-F13F235AE22A}" type="pres">
      <dgm:prSet presAssocID="{7556EA36-6341-49C7-9262-5F254D1CCDB5}" presName="pillar1" presStyleLbl="node1" presStyleIdx="0" presStyleCnt="3" custScaleX="100157" custLinFactNeighborX="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3E258-FC35-4300-8491-91F132C6DEFD}" type="pres">
      <dgm:prSet presAssocID="{DC811E99-9114-4103-ADCC-A89815C6B7B8}" presName="pillarX" presStyleLbl="node1" presStyleIdx="1" presStyleCnt="3" custScaleX="116605" custLinFactNeighborX="-324" custLinFactNeighborY="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33C1C-F658-4FD9-B5E4-AA1F770FD806}" type="pres">
      <dgm:prSet presAssocID="{08DF0FA0-348A-47B5-8CD2-E4F99A4C820A}" presName="pillarX" presStyleLbl="node1" presStyleIdx="2" presStyleCnt="3" custScaleX="34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AA0A9-DAF6-4E5D-A40A-EA73579AE718}" type="pres">
      <dgm:prSet presAssocID="{7556EA36-6341-49C7-9262-5F254D1CCDB5}" presName="base" presStyleLbl="dkBgShp" presStyleIdx="1" presStyleCnt="2"/>
      <dgm:spPr/>
    </dgm:pt>
  </dgm:ptLst>
  <dgm:cxnLst>
    <dgm:cxn modelId="{51217610-A4A6-4DCB-8C2C-E426D647DDAA}" type="presOf" srcId="{7556EA36-6341-49C7-9262-5F254D1CCDB5}" destId="{5552492E-5DC6-4658-AA0A-15241BF9F2F8}" srcOrd="0" destOrd="0" presId="urn:microsoft.com/office/officeart/2005/8/layout/hList3"/>
    <dgm:cxn modelId="{7F140077-8D84-41DD-BA2B-408D019220DE}" type="presOf" srcId="{AE6E4453-FC2D-4B46-BADC-2B988616E597}" destId="{79DDA3B6-F683-4480-ABE9-F13F235AE22A}" srcOrd="0" destOrd="0" presId="urn:microsoft.com/office/officeart/2005/8/layout/hList3"/>
    <dgm:cxn modelId="{CFE9A635-964C-42C6-8E9C-514644790A90}" srcId="{7556EA36-6341-49C7-9262-5F254D1CCDB5}" destId="{08DF0FA0-348A-47B5-8CD2-E4F99A4C820A}" srcOrd="2" destOrd="0" parTransId="{BEBF06E1-79EB-413E-AD36-5105A4C88C38}" sibTransId="{92582B96-7C75-4EF6-96CC-4BFEA7FEDBF8}"/>
    <dgm:cxn modelId="{A9A049B5-690D-4F71-94CD-240682AFB948}" srcId="{7556EA36-6341-49C7-9262-5F254D1CCDB5}" destId="{AE6E4453-FC2D-4B46-BADC-2B988616E597}" srcOrd="0" destOrd="0" parTransId="{271608F5-4B17-4EEA-87B9-DC15C98A47CB}" sibTransId="{4B535FD0-FA31-4394-9CC3-3CE86F055DF1}"/>
    <dgm:cxn modelId="{32C0BF3E-AEEB-457A-AF8E-476EEC002027}" type="presOf" srcId="{12D5556A-2F3D-4F3F-BD3B-06D412B7808B}" destId="{ED0274EC-AF47-47AD-9331-0AC11554A0CA}" srcOrd="0" destOrd="0" presId="urn:microsoft.com/office/officeart/2005/8/layout/hList3"/>
    <dgm:cxn modelId="{4B99A72B-71E3-42AF-A418-D0A9BDD343BE}" type="presOf" srcId="{DC811E99-9114-4103-ADCC-A89815C6B7B8}" destId="{CE73E258-FC35-4300-8491-91F132C6DEFD}" srcOrd="0" destOrd="0" presId="urn:microsoft.com/office/officeart/2005/8/layout/hList3"/>
    <dgm:cxn modelId="{0FC86A5C-9E3B-4761-983D-50E1A55155CB}" srcId="{12D5556A-2F3D-4F3F-BD3B-06D412B7808B}" destId="{7556EA36-6341-49C7-9262-5F254D1CCDB5}" srcOrd="0" destOrd="0" parTransId="{2BAD3BE5-922B-47BD-9B3D-AEE58411DBB5}" sibTransId="{35A559D9-CFCB-4C11-9E86-A25D404017CA}"/>
    <dgm:cxn modelId="{206D85A4-E2FA-4B1D-B5DD-86C4E3CACD46}" type="presOf" srcId="{08DF0FA0-348A-47B5-8CD2-E4F99A4C820A}" destId="{B5E33C1C-F658-4FD9-B5E4-AA1F770FD806}" srcOrd="0" destOrd="0" presId="urn:microsoft.com/office/officeart/2005/8/layout/hList3"/>
    <dgm:cxn modelId="{E8868D52-DD46-417A-B16D-B49143B28902}" srcId="{7556EA36-6341-49C7-9262-5F254D1CCDB5}" destId="{DC811E99-9114-4103-ADCC-A89815C6B7B8}" srcOrd="1" destOrd="0" parTransId="{73FCE8E3-2535-442D-96D2-7DEC4F576140}" sibTransId="{3CE5FCA0-7F2F-4B06-81DA-E72C6E9BDF40}"/>
    <dgm:cxn modelId="{639130CD-15BA-402D-9074-2D651E886EA2}" type="presParOf" srcId="{ED0274EC-AF47-47AD-9331-0AC11554A0CA}" destId="{5552492E-5DC6-4658-AA0A-15241BF9F2F8}" srcOrd="0" destOrd="0" presId="urn:microsoft.com/office/officeart/2005/8/layout/hList3"/>
    <dgm:cxn modelId="{75C93F1A-09F2-4407-A5A4-2C3C04802F91}" type="presParOf" srcId="{ED0274EC-AF47-47AD-9331-0AC11554A0CA}" destId="{05B45817-35EF-439C-BBDA-69D7D467F741}" srcOrd="1" destOrd="0" presId="urn:microsoft.com/office/officeart/2005/8/layout/hList3"/>
    <dgm:cxn modelId="{5A54395B-5C0F-4E84-BD1B-90047C1C9DDE}" type="presParOf" srcId="{05B45817-35EF-439C-BBDA-69D7D467F741}" destId="{79DDA3B6-F683-4480-ABE9-F13F235AE22A}" srcOrd="0" destOrd="0" presId="urn:microsoft.com/office/officeart/2005/8/layout/hList3"/>
    <dgm:cxn modelId="{AB785598-E174-4279-A67E-2BB5410C4315}" type="presParOf" srcId="{05B45817-35EF-439C-BBDA-69D7D467F741}" destId="{CE73E258-FC35-4300-8491-91F132C6DEFD}" srcOrd="1" destOrd="0" presId="urn:microsoft.com/office/officeart/2005/8/layout/hList3"/>
    <dgm:cxn modelId="{F5748049-C970-40F0-A180-9C9C78859774}" type="presParOf" srcId="{05B45817-35EF-439C-BBDA-69D7D467F741}" destId="{B5E33C1C-F658-4FD9-B5E4-AA1F770FD806}" srcOrd="2" destOrd="0" presId="urn:microsoft.com/office/officeart/2005/8/layout/hList3"/>
    <dgm:cxn modelId="{3FED6184-F74D-44A2-8F52-6F99B5EA991F}" type="presParOf" srcId="{ED0274EC-AF47-47AD-9331-0AC11554A0CA}" destId="{600AA0A9-DAF6-4E5D-A40A-EA73579AE71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5C9C1B-1399-4899-852B-D8D22D4E5B4C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5F48FE-2219-42B3-93A9-73F9B4FE8154}">
      <dgm:prSet phldrT="[Text]" custT="1"/>
      <dgm:spPr>
        <a:xfrm rot="10800000">
          <a:off x="6542729" y="40751"/>
          <a:ext cx="2488834" cy="882870"/>
        </a:xfrm>
        <a:prstGeom prst="chevron">
          <a:avLst/>
        </a:prstGeom>
        <a:solidFill>
          <a:srgbClr val="989AA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14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</a:t>
          </a:r>
          <a:r>
            <a:rPr lang="fa-IR" sz="14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آموزش های تخصصی امداد ونجات </a:t>
          </a:r>
          <a:endParaRPr lang="en-US" sz="14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EC4D4709-8BE8-4BDF-A108-F7D8E79799AB}" type="parTrans" cxnId="{248EF3A5-FEE3-4708-85F0-9ED498ADEA8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62A938B0-9C17-4D54-8C0A-6A3A442CB7D6}" type="sibTrans" cxnId="{248EF3A5-FEE3-4708-85F0-9ED498ADEA8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A76F2F80-50E2-4C50-96E1-E21AB7B62E32}">
      <dgm:prSet phldrT="[Text]" custT="1"/>
      <dgm:spPr>
        <a:xfrm rot="10800000">
          <a:off x="1532101" y="26798"/>
          <a:ext cx="2858219" cy="884615"/>
        </a:xfrm>
        <a:prstGeom prst="roundRect">
          <a:avLst/>
        </a:prstGeom>
        <a:solidFill>
          <a:srgbClr val="989AAC">
            <a:tint val="40000"/>
            <a:alpha val="90000"/>
            <a:hueOff val="-2718462"/>
            <a:satOff val="10024"/>
            <a:lumOff val="-65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2718462"/>
              <a:satOff val="10024"/>
              <a:lumOff val="-65"/>
              <a:alphaOff val="0"/>
            </a:srgbClr>
          </a:solidFill>
          <a:prstDash val="solid"/>
        </a:ln>
        <a:effectLst/>
      </dgm:spPr>
      <dgm:t>
        <a:bodyPr anchor="b" anchorCtr="1"/>
        <a:lstStyle/>
        <a:p>
          <a:pPr algn="r"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6  دوره  /  155      نفر آموزش دیده</a:t>
          </a:r>
        </a:p>
        <a:p>
          <a:pPr algn="r"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46 دوره  /  1124    نفر آموزش دیده</a:t>
          </a:r>
        </a:p>
        <a:p>
          <a:pPr algn="r"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1 دوره  / 23    نفر آموزش دیده</a:t>
          </a:r>
          <a:endParaRPr lang="en-US" sz="11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0B25BED4-6EBB-4980-8EFE-1BCF32DE7C6E}" type="parTrans" cxnId="{218CA78E-1115-468D-AF4B-C7CA9F202C1D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30DDA5D4-9945-4120-AC87-F359BB4A9B25}" type="sibTrans" cxnId="{218CA78E-1115-468D-AF4B-C7CA9F202C1D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18F805A5-41DD-4EAA-BB8E-CC7D94260313}">
      <dgm:prSet phldrT="[Text]" custT="1"/>
      <dgm:spPr>
        <a:xfrm rot="10800000">
          <a:off x="6542729" y="1058127"/>
          <a:ext cx="2488834" cy="1138391"/>
        </a:xfrm>
        <a:prstGeom prst="chevron">
          <a:avLst/>
        </a:prstGeom>
        <a:solidFill>
          <a:srgbClr val="989AAC">
            <a:hueOff val="-6501581"/>
            <a:satOff val="30845"/>
            <a:lumOff val="-666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1400" b="1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آموزش های عمومی و همگانی </a:t>
          </a:r>
          <a:endParaRPr lang="en-US" sz="14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18B4F159-6989-419E-B663-AD9C10019CAC}" type="parTrans" cxnId="{68F67681-EF7A-4CEE-A9CA-047F6165AC0D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0EA324A0-56E4-4E35-A662-54376EE32F8A}" type="sibTrans" cxnId="{68F67681-EF7A-4CEE-A9CA-047F6165AC0D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5C48BF74-29AA-4C98-A25C-D5267F86534A}">
      <dgm:prSet phldrT="[Text]" custT="1"/>
      <dgm:spPr>
        <a:xfrm rot="10800000">
          <a:off x="4078503" y="1112984"/>
          <a:ext cx="2923839" cy="1055573"/>
        </a:xfrm>
        <a:prstGeom prst="chevron">
          <a:avLst/>
        </a:prstGeom>
        <a:solidFill>
          <a:srgbClr val="989AAC">
            <a:tint val="40000"/>
            <a:alpha val="90000"/>
            <a:hueOff val="-5436924"/>
            <a:satOff val="20048"/>
            <a:lumOff val="-129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5436924"/>
              <a:satOff val="20048"/>
              <a:lumOff val="-129"/>
              <a:alphaOff val="0"/>
            </a:srgbClr>
          </a:solidFill>
          <a:prstDash val="solid"/>
        </a:ln>
        <a:effectLst/>
      </dgm:spPr>
      <dgm:t>
        <a:bodyPr anchor="ctr" anchorCtr="1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*عمومی کمکهای اولیه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*مهارت داوطلبی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آموزش  همگانی 8 ساعته </a:t>
          </a:r>
          <a:endParaRPr lang="en-US" sz="12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EEAAFC37-0F81-40AF-9FD2-42C9C76529A3}" type="parTrans" cxnId="{F000D6D6-4D2E-4353-A5C8-DFF488153A96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8EB56BEF-3C49-4829-9846-F83FEF67A4FF}" type="sibTrans" cxnId="{F000D6D6-4D2E-4353-A5C8-DFF488153A96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D18BF724-A6B1-4E31-9578-204E8654BB84}">
      <dgm:prSet phldrT="[Text]" custT="1"/>
      <dgm:spPr>
        <a:xfrm rot="10800000">
          <a:off x="1556466" y="1036888"/>
          <a:ext cx="2832919" cy="1157628"/>
        </a:xfrm>
        <a:prstGeom prst="roundRect">
          <a:avLst/>
        </a:prstGeom>
        <a:solidFill>
          <a:srgbClr val="989AAC">
            <a:tint val="40000"/>
            <a:alpha val="90000"/>
            <a:hueOff val="-8155386"/>
            <a:satOff val="30071"/>
            <a:lumOff val="-194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8155386"/>
              <a:satOff val="30071"/>
              <a:lumOff val="-194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237        دوره /        5945    نفر آموزش دیده </a:t>
          </a:r>
        </a:p>
        <a:p>
          <a:pPr algn="ctr" rtl="1"/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164       دوره /       3997          نفر آموزش دیده</a:t>
          </a:r>
        </a:p>
        <a:p>
          <a:pPr algn="ctr" rtl="1"/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203         دوره  /      5331      نفر آموزش دیده  </a:t>
          </a:r>
          <a:endParaRPr lang="fa-IR" sz="11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7F2FD2CA-8444-407D-B97A-1AC433F6995A}" type="parTrans" cxnId="{0071B710-B20D-4500-AFBA-0BA9A7CC920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A3F5774D-494E-4EFD-9D3F-864EA7352457}" type="sibTrans" cxnId="{0071B710-B20D-4500-AFBA-0BA9A7CC920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CDD2214B-418D-421F-B3D3-B858BB4D2E43}">
      <dgm:prSet custT="1"/>
      <dgm:spPr>
        <a:xfrm rot="10800000">
          <a:off x="6492184" y="2261045"/>
          <a:ext cx="2539379" cy="971149"/>
        </a:xfrm>
        <a:prstGeom prst="chevron">
          <a:avLst/>
        </a:prstGeom>
        <a:solidFill>
          <a:srgbClr val="989AAC">
            <a:hueOff val="-13003162"/>
            <a:satOff val="61689"/>
            <a:lumOff val="-1333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1400" b="1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آموزش ضمن خدمت کارکنان</a:t>
          </a:r>
          <a:endParaRPr lang="en-US" sz="1400" b="1" dirty="0">
            <a:solidFill>
              <a:srgbClr val="000000"/>
            </a:solidFill>
            <a:latin typeface="Century Gothic"/>
            <a:ea typeface="+mn-ea"/>
            <a:cs typeface="B Titr" pitchFamily="2" charset="-78"/>
          </a:endParaRPr>
        </a:p>
      </dgm:t>
    </dgm:pt>
    <dgm:pt modelId="{5AC2C610-5F68-48FD-B976-7912CD3AEF0A}" type="parTrans" cxnId="{C3020E55-0F3D-4754-9D59-131315C3EFD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378717E-ED42-4138-A6A2-15FC9AEA345B}" type="sibTrans" cxnId="{C3020E55-0F3D-4754-9D59-131315C3EFD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CB61424-CE94-4786-B055-EF2F09538DE6}">
      <dgm:prSet custT="1"/>
      <dgm:spPr>
        <a:xfrm rot="10800000">
          <a:off x="1570462" y="2265746"/>
          <a:ext cx="2817549" cy="1023946"/>
        </a:xfrm>
        <a:prstGeom prst="roundRect">
          <a:avLst/>
        </a:prstGeom>
        <a:solidFill>
          <a:srgbClr val="989AAC">
            <a:tint val="40000"/>
            <a:alpha val="90000"/>
            <a:hueOff val="-13592309"/>
            <a:satOff val="50119"/>
            <a:lumOff val="-323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13592309"/>
              <a:satOff val="50119"/>
              <a:lumOff val="-32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130           نفر آموزش دیده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 965       نفر آموزش دیده</a:t>
          </a:r>
        </a:p>
      </dgm:t>
    </dgm:pt>
    <dgm:pt modelId="{81FA5CA1-63E8-4119-8A1D-154084522A52}" type="parTrans" cxnId="{6C49B945-3E75-4284-A9E6-135B96795EB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FB5B097-FDAE-439E-A182-F88A0D020BC7}" type="sibTrans" cxnId="{6C49B945-3E75-4284-A9E6-135B96795EB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340C04C-F941-4E87-B1FC-F65237FB758F}">
      <dgm:prSet custT="1"/>
      <dgm:spPr>
        <a:xfrm rot="10800000">
          <a:off x="4106000" y="2254828"/>
          <a:ext cx="2830483" cy="1059794"/>
        </a:xfrm>
        <a:prstGeom prst="chevron">
          <a:avLst/>
        </a:prstGeom>
        <a:solidFill>
          <a:srgbClr val="989AAC">
            <a:tint val="40000"/>
            <a:alpha val="90000"/>
            <a:hueOff val="-10873847"/>
            <a:satOff val="40095"/>
            <a:lumOff val="-258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10873847"/>
              <a:satOff val="40095"/>
              <a:lumOff val="-258"/>
              <a:alphaOff val="0"/>
            </a:srgbClr>
          </a:solidFill>
          <a:prstDash val="solid"/>
        </a:ln>
        <a:effectLst/>
      </dgm:spPr>
      <dgm:t>
        <a:bodyPr anchor="ctr" anchorCtr="1"/>
        <a:lstStyle/>
        <a:p>
          <a:pPr marL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* ضمن خدمت مدیران </a:t>
          </a:r>
        </a:p>
        <a:p>
          <a:pPr marL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* ضمن خدمت کارکنان</a:t>
          </a:r>
        </a:p>
      </dgm:t>
    </dgm:pt>
    <dgm:pt modelId="{182BA505-F8C7-4C61-A9BB-AD41B5495C7D}" type="sibTrans" cxnId="{B0AF4AC7-B4F7-4CE1-9D36-3295F61EE5C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9FBFE87-8DD2-4D24-9BBA-6433B7A36008}" type="parTrans" cxnId="{B0AF4AC7-B4F7-4CE1-9D36-3295F61EE5C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F6696F2-F534-419F-A95F-15955E0D4C8C}">
      <dgm:prSet phldrT="[Text]" custT="1"/>
      <dgm:spPr>
        <a:xfrm rot="10800000">
          <a:off x="4093415" y="1646"/>
          <a:ext cx="2865583" cy="961066"/>
        </a:xfrm>
        <a:prstGeom prst="chevron">
          <a:avLst/>
        </a:prstGeom>
        <a:solidFill>
          <a:srgbClr val="989AAC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rIns="0" anchor="t" anchorCtr="1"/>
        <a:lstStyle/>
        <a:p>
          <a:pPr algn="r" rtl="1">
            <a:lnSpc>
              <a:spcPct val="100000"/>
            </a:lnSpc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*آموزش های تخصصی </a:t>
          </a:r>
        </a:p>
        <a:p>
          <a:pPr algn="r" rtl="1">
            <a:lnSpc>
              <a:spcPct val="100000"/>
            </a:lnSpc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*عمومی امداد وعمومی  نجات </a:t>
          </a:r>
        </a:p>
        <a:p>
          <a:pPr algn="r" rtl="1">
            <a:lnSpc>
              <a:spcPct val="100000"/>
            </a:lnSpc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*بازآموزی مربیان </a:t>
          </a:r>
          <a:endParaRPr lang="en-US" sz="12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7DDE7318-224C-4345-9EF5-C1584603F91F}" type="sibTrans" cxnId="{9B91F7B6-8E13-4630-B923-19F2AA2FE405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5D71363F-F3FE-469A-AA29-34358EEED872}" type="parTrans" cxnId="{9B91F7B6-8E13-4630-B923-19F2AA2FE405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Nazanin" pitchFamily="2" charset="-78"/>
          </a:endParaRPr>
        </a:p>
      </dgm:t>
    </dgm:pt>
    <dgm:pt modelId="{AEC55009-76D8-4894-839B-94FFF1C291ED}" type="pres">
      <dgm:prSet presAssocID="{5D5C9C1B-1399-4899-852B-D8D22D4E5B4C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AD6EF8-99EA-473E-97AA-AD1DED720A6F}" type="pres">
      <dgm:prSet presAssocID="{CB5F48FE-2219-42B3-93A9-73F9B4FE8154}" presName="horFlow" presStyleCnt="0"/>
      <dgm:spPr/>
      <dgm:t>
        <a:bodyPr/>
        <a:lstStyle/>
        <a:p>
          <a:endParaRPr lang="en-US"/>
        </a:p>
      </dgm:t>
    </dgm:pt>
    <dgm:pt modelId="{01B838A1-0541-434A-90B3-44C171AC8E05}" type="pres">
      <dgm:prSet presAssocID="{CB5F48FE-2219-42B3-93A9-73F9B4FE8154}" presName="bigChev" presStyleLbl="node1" presStyleIdx="0" presStyleCnt="3" custScaleX="112761" custLinFactX="16294" custLinFactNeighborX="100000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382F816-194B-43AA-AA2C-8F78E6AC5768}" type="pres">
      <dgm:prSet presAssocID="{5D71363F-F3FE-469A-AA29-34358EEED872}" presName="parTrans" presStyleCnt="0"/>
      <dgm:spPr/>
      <dgm:t>
        <a:bodyPr/>
        <a:lstStyle/>
        <a:p>
          <a:endParaRPr lang="en-US"/>
        </a:p>
      </dgm:t>
    </dgm:pt>
    <dgm:pt modelId="{9925DEDF-7FF8-45D1-87BE-C47DC3CF1E0E}" type="pres">
      <dgm:prSet presAssocID="{EF6696F2-F534-419F-A95F-15955E0D4C8C}" presName="node" presStyleLbl="alignAccFollowNode1" presStyleIdx="0" presStyleCnt="6" custScaleX="156422" custScaleY="131153" custLinFactX="28354" custLinFactNeighborX="100000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13E8D89-1252-41A0-BCEE-C7D06E6FA1BF}" type="pres">
      <dgm:prSet presAssocID="{7DDE7318-224C-4345-9EF5-C1584603F91F}" presName="sibTrans" presStyleCnt="0"/>
      <dgm:spPr/>
      <dgm:t>
        <a:bodyPr/>
        <a:lstStyle/>
        <a:p>
          <a:endParaRPr lang="en-US"/>
        </a:p>
      </dgm:t>
    </dgm:pt>
    <dgm:pt modelId="{2A5CDBED-E9BE-4715-85C3-7E8ED9246DAF}" type="pres">
      <dgm:prSet presAssocID="{A76F2F80-50E2-4C50-96E1-E21AB7B62E32}" presName="node" presStyleLbl="alignAccFollowNode1" presStyleIdx="1" presStyleCnt="6" custScaleX="156020" custScaleY="120720" custLinFactX="30561" custLinFactNeighborX="100000" custLinFactNeighborY="-17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E0F5939-320E-41CF-8B0A-12782FD59E78}" type="pres">
      <dgm:prSet presAssocID="{CB5F48FE-2219-42B3-93A9-73F9B4FE8154}" presName="vSp" presStyleCnt="0"/>
      <dgm:spPr/>
      <dgm:t>
        <a:bodyPr/>
        <a:lstStyle/>
        <a:p>
          <a:endParaRPr lang="en-US"/>
        </a:p>
      </dgm:t>
    </dgm:pt>
    <dgm:pt modelId="{A03614D7-5B17-409D-B568-BB4C7DDB5AE7}" type="pres">
      <dgm:prSet presAssocID="{18F805A5-41DD-4EAA-BB8E-CC7D94260313}" presName="horFlow" presStyleCnt="0"/>
      <dgm:spPr/>
      <dgm:t>
        <a:bodyPr/>
        <a:lstStyle/>
        <a:p>
          <a:endParaRPr lang="en-US"/>
        </a:p>
      </dgm:t>
    </dgm:pt>
    <dgm:pt modelId="{60BAF596-D051-49D4-B2EF-B841AA35C7C8}" type="pres">
      <dgm:prSet presAssocID="{18F805A5-41DD-4EAA-BB8E-CC7D94260313}" presName="bigChev" presStyleLbl="node1" presStyleIdx="1" presStyleCnt="3" custScaleX="112761" custScaleY="128942" custLinFactX="16294" custLinFactNeighborX="100000" custLinFactNeighborY="-4283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C302DC5-A69A-4344-8768-9AA0F09BA388}" type="pres">
      <dgm:prSet presAssocID="{EEAAFC37-0F81-40AF-9FD2-42C9C76529A3}" presName="parTrans" presStyleCnt="0"/>
      <dgm:spPr/>
      <dgm:t>
        <a:bodyPr/>
        <a:lstStyle/>
        <a:p>
          <a:endParaRPr lang="en-US"/>
        </a:p>
      </dgm:t>
    </dgm:pt>
    <dgm:pt modelId="{ACA68503-DF2C-4065-9E50-40A925266750}" type="pres">
      <dgm:prSet presAssocID="{5C48BF74-29AA-4C98-A25C-D5267F86534A}" presName="node" presStyleLbl="alignAccFollowNode1" presStyleIdx="2" presStyleCnt="6" custScaleX="159602" custScaleY="144050" custLinFactX="30720" custLinFactNeighborX="100000" custLinFactNeighborY="-3325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0E0DD90-70A8-41FA-B669-E7754C9D903A}" type="pres">
      <dgm:prSet presAssocID="{8EB56BEF-3C49-4829-9846-F83FEF67A4FF}" presName="sibTrans" presStyleCnt="0"/>
      <dgm:spPr/>
      <dgm:t>
        <a:bodyPr/>
        <a:lstStyle/>
        <a:p>
          <a:endParaRPr lang="en-US"/>
        </a:p>
      </dgm:t>
    </dgm:pt>
    <dgm:pt modelId="{8FC73956-7599-441B-894A-15FE09D8ECCD}" type="pres">
      <dgm:prSet presAssocID="{D18BF724-A6B1-4E31-9578-204E8654BB84}" presName="node" presStyleLbl="alignAccFollowNode1" presStyleIdx="3" presStyleCnt="6" custScaleX="154639" custScaleY="157977" custLinFactX="33690" custLinFactNeighborX="100000" custLinFactNeighborY="-67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F1D5EED-84D8-437E-BCDA-19C14AF41852}" type="pres">
      <dgm:prSet presAssocID="{18F805A5-41DD-4EAA-BB8E-CC7D94260313}" presName="vSp" presStyleCnt="0"/>
      <dgm:spPr/>
      <dgm:t>
        <a:bodyPr/>
        <a:lstStyle/>
        <a:p>
          <a:endParaRPr lang="en-US"/>
        </a:p>
      </dgm:t>
    </dgm:pt>
    <dgm:pt modelId="{C92EF29C-8C0B-453D-BE1F-D480EC6E2D5A}" type="pres">
      <dgm:prSet presAssocID="{CDD2214B-418D-421F-B3D3-B858BB4D2E43}" presName="horFlow" presStyleCnt="0"/>
      <dgm:spPr/>
      <dgm:t>
        <a:bodyPr/>
        <a:lstStyle/>
        <a:p>
          <a:endParaRPr lang="en-US"/>
        </a:p>
      </dgm:t>
    </dgm:pt>
    <dgm:pt modelId="{BEA3DFDD-8F3D-42D8-AC17-2D53DCEC8C9D}" type="pres">
      <dgm:prSet presAssocID="{CDD2214B-418D-421F-B3D3-B858BB4D2E43}" presName="bigChev" presStyleLbl="node1" presStyleIdx="2" presStyleCnt="3" custScaleX="115051" custScaleY="109999" custLinFactX="16294" custLinFactNeighborX="100000" custLinFactNeighborY="-17084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69197D4-4C4A-4030-906F-15108B1B7939}" type="pres">
      <dgm:prSet presAssocID="{19FBFE87-8DD2-4D24-9BBA-6433B7A36008}" presName="parTrans" presStyleCnt="0"/>
      <dgm:spPr/>
      <dgm:t>
        <a:bodyPr/>
        <a:lstStyle/>
        <a:p>
          <a:endParaRPr lang="en-US"/>
        </a:p>
      </dgm:t>
    </dgm:pt>
    <dgm:pt modelId="{A95EEB47-3890-43CA-98EA-5849BB438B4C}" type="pres">
      <dgm:prSet presAssocID="{6340C04C-F941-4E87-B1FC-F65237FB758F}" presName="node" presStyleLbl="alignAccFollowNode1" presStyleIdx="4" presStyleCnt="6" custScaleX="154506" custScaleY="144626" custLinFactX="29884" custLinFactNeighborX="100000" custLinFactNeighborY="-1538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6CBA305-7F2F-4F99-B442-9E8537264DEE}" type="pres">
      <dgm:prSet presAssocID="{182BA505-F8C7-4C61-A9BB-AD41B5495C7D}" presName="sibTrans" presStyleCnt="0"/>
      <dgm:spPr/>
      <dgm:t>
        <a:bodyPr/>
        <a:lstStyle/>
        <a:p>
          <a:endParaRPr lang="en-US"/>
        </a:p>
      </dgm:t>
    </dgm:pt>
    <dgm:pt modelId="{AEF8B6C4-B8EE-4D04-B213-7BE427FA6CE2}" type="pres">
      <dgm:prSet presAssocID="{4CB61424-CE94-4786-B055-EF2F09538DE6}" presName="node" presStyleLbl="alignAccFollowNode1" presStyleIdx="5" presStyleCnt="6" custScaleX="153800" custScaleY="139734" custLinFactX="31278" custLinFactNeighborX="100000" custLinFactNeighborY="-163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C49B945-3E75-4284-A9E6-135B96795EB7}" srcId="{CDD2214B-418D-421F-B3D3-B858BB4D2E43}" destId="{4CB61424-CE94-4786-B055-EF2F09538DE6}" srcOrd="1" destOrd="0" parTransId="{81FA5CA1-63E8-4119-8A1D-154084522A52}" sibTransId="{1FB5B097-FDAE-439E-A182-F88A0D020BC7}"/>
    <dgm:cxn modelId="{8EE6EAE5-2729-4B83-9F61-D81887242EFA}" type="presOf" srcId="{6340C04C-F941-4E87-B1FC-F65237FB758F}" destId="{A95EEB47-3890-43CA-98EA-5849BB438B4C}" srcOrd="0" destOrd="0" presId="urn:microsoft.com/office/officeart/2005/8/layout/lProcess3"/>
    <dgm:cxn modelId="{40B83BA0-1EBC-46FD-A6AB-DC83D2EA1893}" type="presOf" srcId="{A76F2F80-50E2-4C50-96E1-E21AB7B62E32}" destId="{2A5CDBED-E9BE-4715-85C3-7E8ED9246DAF}" srcOrd="0" destOrd="0" presId="urn:microsoft.com/office/officeart/2005/8/layout/lProcess3"/>
    <dgm:cxn modelId="{F000D6D6-4D2E-4353-A5C8-DFF488153A96}" srcId="{18F805A5-41DD-4EAA-BB8E-CC7D94260313}" destId="{5C48BF74-29AA-4C98-A25C-D5267F86534A}" srcOrd="0" destOrd="0" parTransId="{EEAAFC37-0F81-40AF-9FD2-42C9C76529A3}" sibTransId="{8EB56BEF-3C49-4829-9846-F83FEF67A4FF}"/>
    <dgm:cxn modelId="{971698E8-C457-413E-8C70-9723756D8FCD}" type="presOf" srcId="{4CB61424-CE94-4786-B055-EF2F09538DE6}" destId="{AEF8B6C4-B8EE-4D04-B213-7BE427FA6CE2}" srcOrd="0" destOrd="0" presId="urn:microsoft.com/office/officeart/2005/8/layout/lProcess3"/>
    <dgm:cxn modelId="{0778655E-F158-4C8B-B915-E1E1FD1F7137}" type="presOf" srcId="{18F805A5-41DD-4EAA-BB8E-CC7D94260313}" destId="{60BAF596-D051-49D4-B2EF-B841AA35C7C8}" srcOrd="0" destOrd="0" presId="urn:microsoft.com/office/officeart/2005/8/layout/lProcess3"/>
    <dgm:cxn modelId="{ECEF290D-621A-4BFB-B906-00DD6EA54590}" type="presOf" srcId="{5C48BF74-29AA-4C98-A25C-D5267F86534A}" destId="{ACA68503-DF2C-4065-9E50-40A925266750}" srcOrd="0" destOrd="0" presId="urn:microsoft.com/office/officeart/2005/8/layout/lProcess3"/>
    <dgm:cxn modelId="{AA5A888A-BFAF-4CC3-822D-5AED08CE7D93}" type="presOf" srcId="{CB5F48FE-2219-42B3-93A9-73F9B4FE8154}" destId="{01B838A1-0541-434A-90B3-44C171AC8E05}" srcOrd="0" destOrd="0" presId="urn:microsoft.com/office/officeart/2005/8/layout/lProcess3"/>
    <dgm:cxn modelId="{B0AF4AC7-B4F7-4CE1-9D36-3295F61EE5CC}" srcId="{CDD2214B-418D-421F-B3D3-B858BB4D2E43}" destId="{6340C04C-F941-4E87-B1FC-F65237FB758F}" srcOrd="0" destOrd="0" parTransId="{19FBFE87-8DD2-4D24-9BBA-6433B7A36008}" sibTransId="{182BA505-F8C7-4C61-A9BB-AD41B5495C7D}"/>
    <dgm:cxn modelId="{C3020E55-0F3D-4754-9D59-131315C3EFDB}" srcId="{5D5C9C1B-1399-4899-852B-D8D22D4E5B4C}" destId="{CDD2214B-418D-421F-B3D3-B858BB4D2E43}" srcOrd="2" destOrd="0" parTransId="{5AC2C610-5F68-48FD-B976-7912CD3AEF0A}" sibTransId="{8378717E-ED42-4138-A6A2-15FC9AEA345B}"/>
    <dgm:cxn modelId="{68F67681-EF7A-4CEE-A9CA-047F6165AC0D}" srcId="{5D5C9C1B-1399-4899-852B-D8D22D4E5B4C}" destId="{18F805A5-41DD-4EAA-BB8E-CC7D94260313}" srcOrd="1" destOrd="0" parTransId="{18B4F159-6989-419E-B663-AD9C10019CAC}" sibTransId="{0EA324A0-56E4-4E35-A662-54376EE32F8A}"/>
    <dgm:cxn modelId="{218CA78E-1115-468D-AF4B-C7CA9F202C1D}" srcId="{CB5F48FE-2219-42B3-93A9-73F9B4FE8154}" destId="{A76F2F80-50E2-4C50-96E1-E21AB7B62E32}" srcOrd="1" destOrd="0" parTransId="{0B25BED4-6EBB-4980-8EFE-1BCF32DE7C6E}" sibTransId="{30DDA5D4-9945-4120-AC87-F359BB4A9B25}"/>
    <dgm:cxn modelId="{26B1E5AB-5D4B-4D21-BDFC-9A147DA43C2B}" type="presOf" srcId="{D18BF724-A6B1-4E31-9578-204E8654BB84}" destId="{8FC73956-7599-441B-894A-15FE09D8ECCD}" srcOrd="0" destOrd="0" presId="urn:microsoft.com/office/officeart/2005/8/layout/lProcess3"/>
    <dgm:cxn modelId="{0071B710-B20D-4500-AFBA-0BA9A7CC920A}" srcId="{18F805A5-41DD-4EAA-BB8E-CC7D94260313}" destId="{D18BF724-A6B1-4E31-9578-204E8654BB84}" srcOrd="1" destOrd="0" parTransId="{7F2FD2CA-8444-407D-B97A-1AC433F6995A}" sibTransId="{A3F5774D-494E-4EFD-9D3F-864EA7352457}"/>
    <dgm:cxn modelId="{248EF3A5-FEE3-4708-85F0-9ED498ADEA8A}" srcId="{5D5C9C1B-1399-4899-852B-D8D22D4E5B4C}" destId="{CB5F48FE-2219-42B3-93A9-73F9B4FE8154}" srcOrd="0" destOrd="0" parTransId="{EC4D4709-8BE8-4BDF-A108-F7D8E79799AB}" sibTransId="{62A938B0-9C17-4D54-8C0A-6A3A442CB7D6}"/>
    <dgm:cxn modelId="{D8845F36-C063-4AE5-80DD-4B438C9ED038}" type="presOf" srcId="{CDD2214B-418D-421F-B3D3-B858BB4D2E43}" destId="{BEA3DFDD-8F3D-42D8-AC17-2D53DCEC8C9D}" srcOrd="0" destOrd="0" presId="urn:microsoft.com/office/officeart/2005/8/layout/lProcess3"/>
    <dgm:cxn modelId="{9B91F7B6-8E13-4630-B923-19F2AA2FE405}" srcId="{CB5F48FE-2219-42B3-93A9-73F9B4FE8154}" destId="{EF6696F2-F534-419F-A95F-15955E0D4C8C}" srcOrd="0" destOrd="0" parTransId="{5D71363F-F3FE-469A-AA29-34358EEED872}" sibTransId="{7DDE7318-224C-4345-9EF5-C1584603F91F}"/>
    <dgm:cxn modelId="{BAB1F0F7-CA3C-4DDF-BE96-83F0A5F456A4}" type="presOf" srcId="{5D5C9C1B-1399-4899-852B-D8D22D4E5B4C}" destId="{AEC55009-76D8-4894-839B-94FFF1C291ED}" srcOrd="0" destOrd="0" presId="urn:microsoft.com/office/officeart/2005/8/layout/lProcess3"/>
    <dgm:cxn modelId="{75CF67FF-EC11-41CC-8717-3C282D5B5618}" type="presOf" srcId="{EF6696F2-F534-419F-A95F-15955E0D4C8C}" destId="{9925DEDF-7FF8-45D1-87BE-C47DC3CF1E0E}" srcOrd="0" destOrd="0" presId="urn:microsoft.com/office/officeart/2005/8/layout/lProcess3"/>
    <dgm:cxn modelId="{39FFC991-C288-41B5-885A-D4BDB430EF95}" type="presParOf" srcId="{AEC55009-76D8-4894-839B-94FFF1C291ED}" destId="{42AD6EF8-99EA-473E-97AA-AD1DED720A6F}" srcOrd="0" destOrd="0" presId="urn:microsoft.com/office/officeart/2005/8/layout/lProcess3"/>
    <dgm:cxn modelId="{1BA6003C-9E09-4F4B-BDF7-18831277B3D4}" type="presParOf" srcId="{42AD6EF8-99EA-473E-97AA-AD1DED720A6F}" destId="{01B838A1-0541-434A-90B3-44C171AC8E05}" srcOrd="0" destOrd="0" presId="urn:microsoft.com/office/officeart/2005/8/layout/lProcess3"/>
    <dgm:cxn modelId="{01761D2F-ECB1-4587-BFEE-B77C77B8CF0A}" type="presParOf" srcId="{42AD6EF8-99EA-473E-97AA-AD1DED720A6F}" destId="{0382F816-194B-43AA-AA2C-8F78E6AC5768}" srcOrd="1" destOrd="0" presId="urn:microsoft.com/office/officeart/2005/8/layout/lProcess3"/>
    <dgm:cxn modelId="{7DDF6B36-80BD-4ED0-9DD7-DB59DCCADD8D}" type="presParOf" srcId="{42AD6EF8-99EA-473E-97AA-AD1DED720A6F}" destId="{9925DEDF-7FF8-45D1-87BE-C47DC3CF1E0E}" srcOrd="2" destOrd="0" presId="urn:microsoft.com/office/officeart/2005/8/layout/lProcess3"/>
    <dgm:cxn modelId="{A9C432BB-CFD5-4BE4-A2DA-F9850C3E3CDF}" type="presParOf" srcId="{42AD6EF8-99EA-473E-97AA-AD1DED720A6F}" destId="{213E8D89-1252-41A0-BCEE-C7D06E6FA1BF}" srcOrd="3" destOrd="0" presId="urn:microsoft.com/office/officeart/2005/8/layout/lProcess3"/>
    <dgm:cxn modelId="{2CD1EFCC-06D7-40B9-BCB1-66BF14BB4B33}" type="presParOf" srcId="{42AD6EF8-99EA-473E-97AA-AD1DED720A6F}" destId="{2A5CDBED-E9BE-4715-85C3-7E8ED9246DAF}" srcOrd="4" destOrd="0" presId="urn:microsoft.com/office/officeart/2005/8/layout/lProcess3"/>
    <dgm:cxn modelId="{053C60D7-7485-4B77-AAE1-339806BE1985}" type="presParOf" srcId="{AEC55009-76D8-4894-839B-94FFF1C291ED}" destId="{EE0F5939-320E-41CF-8B0A-12782FD59E78}" srcOrd="1" destOrd="0" presId="urn:microsoft.com/office/officeart/2005/8/layout/lProcess3"/>
    <dgm:cxn modelId="{4704D776-8C9D-45F3-921B-38ACE1D4FB6A}" type="presParOf" srcId="{AEC55009-76D8-4894-839B-94FFF1C291ED}" destId="{A03614D7-5B17-409D-B568-BB4C7DDB5AE7}" srcOrd="2" destOrd="0" presId="urn:microsoft.com/office/officeart/2005/8/layout/lProcess3"/>
    <dgm:cxn modelId="{4F604E5A-E9E6-4C05-A34D-99F7CB21EAD7}" type="presParOf" srcId="{A03614D7-5B17-409D-B568-BB4C7DDB5AE7}" destId="{60BAF596-D051-49D4-B2EF-B841AA35C7C8}" srcOrd="0" destOrd="0" presId="urn:microsoft.com/office/officeart/2005/8/layout/lProcess3"/>
    <dgm:cxn modelId="{84FC58E6-EC6E-40F2-958D-2F232E8F127D}" type="presParOf" srcId="{A03614D7-5B17-409D-B568-BB4C7DDB5AE7}" destId="{FC302DC5-A69A-4344-8768-9AA0F09BA388}" srcOrd="1" destOrd="0" presId="urn:microsoft.com/office/officeart/2005/8/layout/lProcess3"/>
    <dgm:cxn modelId="{3372A1BC-AAC9-4637-A800-204517ABFE1E}" type="presParOf" srcId="{A03614D7-5B17-409D-B568-BB4C7DDB5AE7}" destId="{ACA68503-DF2C-4065-9E50-40A925266750}" srcOrd="2" destOrd="0" presId="urn:microsoft.com/office/officeart/2005/8/layout/lProcess3"/>
    <dgm:cxn modelId="{1CAEAB2D-3091-452B-B945-A755DE044F17}" type="presParOf" srcId="{A03614D7-5B17-409D-B568-BB4C7DDB5AE7}" destId="{30E0DD90-70A8-41FA-B669-E7754C9D903A}" srcOrd="3" destOrd="0" presId="urn:microsoft.com/office/officeart/2005/8/layout/lProcess3"/>
    <dgm:cxn modelId="{53149289-9BAD-4F27-97AD-7CAE666668AC}" type="presParOf" srcId="{A03614D7-5B17-409D-B568-BB4C7DDB5AE7}" destId="{8FC73956-7599-441B-894A-15FE09D8ECCD}" srcOrd="4" destOrd="0" presId="urn:microsoft.com/office/officeart/2005/8/layout/lProcess3"/>
    <dgm:cxn modelId="{A4574656-4A9B-44CC-94BF-800569A022BF}" type="presParOf" srcId="{AEC55009-76D8-4894-839B-94FFF1C291ED}" destId="{0F1D5EED-84D8-437E-BCDA-19C14AF41852}" srcOrd="3" destOrd="0" presId="urn:microsoft.com/office/officeart/2005/8/layout/lProcess3"/>
    <dgm:cxn modelId="{F0C7A51F-577F-47C2-A4E3-650A7C2B1B1F}" type="presParOf" srcId="{AEC55009-76D8-4894-839B-94FFF1C291ED}" destId="{C92EF29C-8C0B-453D-BE1F-D480EC6E2D5A}" srcOrd="4" destOrd="0" presId="urn:microsoft.com/office/officeart/2005/8/layout/lProcess3"/>
    <dgm:cxn modelId="{CFABB45F-B148-4A61-A149-962313545DC9}" type="presParOf" srcId="{C92EF29C-8C0B-453D-BE1F-D480EC6E2D5A}" destId="{BEA3DFDD-8F3D-42D8-AC17-2D53DCEC8C9D}" srcOrd="0" destOrd="0" presId="urn:microsoft.com/office/officeart/2005/8/layout/lProcess3"/>
    <dgm:cxn modelId="{AE6129AB-2BD5-4B7C-9B59-2ABB154759D1}" type="presParOf" srcId="{C92EF29C-8C0B-453D-BE1F-D480EC6E2D5A}" destId="{169197D4-4C4A-4030-906F-15108B1B7939}" srcOrd="1" destOrd="0" presId="urn:microsoft.com/office/officeart/2005/8/layout/lProcess3"/>
    <dgm:cxn modelId="{21A9F500-6F45-44E4-9A51-DC63EDDC36E6}" type="presParOf" srcId="{C92EF29C-8C0B-453D-BE1F-D480EC6E2D5A}" destId="{A95EEB47-3890-43CA-98EA-5849BB438B4C}" srcOrd="2" destOrd="0" presId="urn:microsoft.com/office/officeart/2005/8/layout/lProcess3"/>
    <dgm:cxn modelId="{BC51F833-40A8-4480-BF59-0CE96BDF371E}" type="presParOf" srcId="{C92EF29C-8C0B-453D-BE1F-D480EC6E2D5A}" destId="{06CBA305-7F2F-4F99-B442-9E8537264DEE}" srcOrd="3" destOrd="0" presId="urn:microsoft.com/office/officeart/2005/8/layout/lProcess3"/>
    <dgm:cxn modelId="{2FA0BBF3-B856-4F7B-8B05-231300D57852}" type="presParOf" srcId="{C92EF29C-8C0B-453D-BE1F-D480EC6E2D5A}" destId="{AEF8B6C4-B8EE-4D04-B213-7BE427FA6CE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B0F104-CBA3-4375-AF4B-514B4C9F8F99}" type="doc">
      <dgm:prSet loTypeId="urn:microsoft.com/office/officeart/2005/8/layout/list1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7783927-E36D-4F79-8F8E-EADD36A1DBA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200" dirty="0" smtClean="0">
              <a:solidFill>
                <a:schemeClr val="tx1"/>
              </a:solidFill>
              <a:cs typeface="B Titr" pitchFamily="2" charset="-78"/>
            </a:rPr>
            <a:t>اعضای جوان </a:t>
          </a:r>
          <a:r>
            <a:rPr lang="fa-IR" sz="1200" dirty="0" smtClean="0">
              <a:solidFill>
                <a:srgbClr val="FF0000"/>
              </a:solidFill>
              <a:cs typeface="B Titr" pitchFamily="2" charset="-78"/>
            </a:rPr>
            <a:t>جذب شده  </a:t>
          </a:r>
          <a:r>
            <a:rPr lang="fa-IR" sz="1200" dirty="0" smtClean="0">
              <a:solidFill>
                <a:schemeClr val="tx1"/>
              </a:solidFill>
              <a:cs typeface="B Titr" pitchFamily="2" charset="-78"/>
            </a:rPr>
            <a:t>به تفکیک عضویت درکانون  :     </a:t>
          </a:r>
        </a:p>
        <a:p>
          <a:pPr algn="ctr"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10800نفر </a:t>
          </a:r>
          <a:endParaRPr lang="en-US" sz="1600" dirty="0">
            <a:solidFill>
              <a:schemeClr val="tx1"/>
            </a:solidFill>
            <a:cs typeface="B Titr" pitchFamily="2" charset="-78"/>
          </a:endParaRPr>
        </a:p>
      </dgm:t>
    </dgm:pt>
    <dgm:pt modelId="{6ABE6F6E-2AD6-480D-90D9-F5038B029885}" type="sibTrans" cxnId="{D40BFEFD-0585-44DC-84CC-2D56D752BE9F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A5521EA3-00E5-4BA2-A610-45F6F7CF1163}" type="parTrans" cxnId="{D40BFEFD-0585-44DC-84CC-2D56D752BE9F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BE95DEE7-2C17-4A72-B43A-878B442645EF}" type="pres">
      <dgm:prSet presAssocID="{DEB0F104-CBA3-4375-AF4B-514B4C9F8F99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8AC51-93F3-4D76-93EC-AF048E64F0EC}" type="pres">
      <dgm:prSet presAssocID="{37783927-E36D-4F79-8F8E-EADD36A1DBA0}" presName="parentLin" presStyleCnt="0"/>
      <dgm:spPr/>
    </dgm:pt>
    <dgm:pt modelId="{A15FA6EB-D137-41A9-A301-218F45E551EC}" type="pres">
      <dgm:prSet presAssocID="{37783927-E36D-4F79-8F8E-EADD36A1DBA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BF92B62-A336-4884-9972-6821D6C15D0F}" type="pres">
      <dgm:prSet presAssocID="{37783927-E36D-4F79-8F8E-EADD36A1DBA0}" presName="parentText" presStyleLbl="node1" presStyleIdx="0" presStyleCnt="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B500C-8BEB-4D55-B9AC-B509CE9CDAA1}" type="pres">
      <dgm:prSet presAssocID="{37783927-E36D-4F79-8F8E-EADD36A1DBA0}" presName="negativeSpace" presStyleCnt="0"/>
      <dgm:spPr/>
    </dgm:pt>
    <dgm:pt modelId="{42D56882-2E73-4A02-8C36-DCA32CC077FB}" type="pres">
      <dgm:prSet presAssocID="{37783927-E36D-4F79-8F8E-EADD36A1DBA0}" presName="childText" presStyleLbl="conFgAcc1" presStyleIdx="0" presStyleCnt="1" custLinFactNeighborX="2918" custLinFactNeighborY="42144">
        <dgm:presLayoutVars>
          <dgm:bulletEnabled val="1"/>
        </dgm:presLayoutVars>
      </dgm:prSet>
      <dgm:spPr/>
    </dgm:pt>
  </dgm:ptLst>
  <dgm:cxnLst>
    <dgm:cxn modelId="{F377C626-B0BD-4BE0-B9B3-6B3E6BF59C15}" type="presOf" srcId="{37783927-E36D-4F79-8F8E-EADD36A1DBA0}" destId="{BBF92B62-A336-4884-9972-6821D6C15D0F}" srcOrd="1" destOrd="0" presId="urn:microsoft.com/office/officeart/2005/8/layout/list1"/>
    <dgm:cxn modelId="{0BB24249-DF15-4F48-B1A9-CAE6277A6F61}" type="presOf" srcId="{37783927-E36D-4F79-8F8E-EADD36A1DBA0}" destId="{A15FA6EB-D137-41A9-A301-218F45E551EC}" srcOrd="0" destOrd="0" presId="urn:microsoft.com/office/officeart/2005/8/layout/list1"/>
    <dgm:cxn modelId="{D40BFEFD-0585-44DC-84CC-2D56D752BE9F}" srcId="{DEB0F104-CBA3-4375-AF4B-514B4C9F8F99}" destId="{37783927-E36D-4F79-8F8E-EADD36A1DBA0}" srcOrd="0" destOrd="0" parTransId="{A5521EA3-00E5-4BA2-A610-45F6F7CF1163}" sibTransId="{6ABE6F6E-2AD6-480D-90D9-F5038B029885}"/>
    <dgm:cxn modelId="{B5EB92B2-6932-431E-BA57-62CFF214A01C}" type="presOf" srcId="{DEB0F104-CBA3-4375-AF4B-514B4C9F8F99}" destId="{BE95DEE7-2C17-4A72-B43A-878B442645EF}" srcOrd="0" destOrd="0" presId="urn:microsoft.com/office/officeart/2005/8/layout/list1"/>
    <dgm:cxn modelId="{94228325-4DCA-410A-8E4F-EDD838D3FD8B}" type="presParOf" srcId="{BE95DEE7-2C17-4A72-B43A-878B442645EF}" destId="{C068AC51-93F3-4D76-93EC-AF048E64F0EC}" srcOrd="0" destOrd="0" presId="urn:microsoft.com/office/officeart/2005/8/layout/list1"/>
    <dgm:cxn modelId="{4279CE36-AD2E-4A1B-B479-40C01D303F64}" type="presParOf" srcId="{C068AC51-93F3-4D76-93EC-AF048E64F0EC}" destId="{A15FA6EB-D137-41A9-A301-218F45E551EC}" srcOrd="0" destOrd="0" presId="urn:microsoft.com/office/officeart/2005/8/layout/list1"/>
    <dgm:cxn modelId="{F5E709C4-8D5B-49CD-9136-BD558DD6B2DC}" type="presParOf" srcId="{C068AC51-93F3-4D76-93EC-AF048E64F0EC}" destId="{BBF92B62-A336-4884-9972-6821D6C15D0F}" srcOrd="1" destOrd="0" presId="urn:microsoft.com/office/officeart/2005/8/layout/list1"/>
    <dgm:cxn modelId="{2C696C66-1F10-4A88-A43D-956DE70BF5AD}" type="presParOf" srcId="{BE95DEE7-2C17-4A72-B43A-878B442645EF}" destId="{BD0B500C-8BEB-4D55-B9AC-B509CE9CDAA1}" srcOrd="1" destOrd="0" presId="urn:microsoft.com/office/officeart/2005/8/layout/list1"/>
    <dgm:cxn modelId="{27EA12F1-7B7C-43AB-94C4-5693FEF8F26C}" type="presParOf" srcId="{BE95DEE7-2C17-4A72-B43A-878B442645EF}" destId="{42D56882-2E73-4A02-8C36-DCA32CC077F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3853E8-FAAC-44BE-AE49-A397CD80387B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AA027-4A11-411E-B45A-8E9FB9BD44D9}">
      <dgm:prSet phldrT="[Text]" custT="1"/>
      <dgm:spPr>
        <a:solidFill>
          <a:srgbClr val="002060"/>
        </a:solidFill>
      </dgm:spPr>
      <dgm:t>
        <a:bodyPr/>
        <a:lstStyle/>
        <a:p>
          <a:r>
            <a:rPr lang="fa-IR" sz="1200" dirty="0" smtClean="0">
              <a:cs typeface="B Titr" pitchFamily="2" charset="-78"/>
            </a:rPr>
            <a:t>کل کانون های جوانان استان </a:t>
          </a:r>
        </a:p>
        <a:p>
          <a:r>
            <a:rPr lang="fa-IR" sz="1400" dirty="0" smtClean="0">
              <a:cs typeface="B Titr" pitchFamily="2" charset="-78"/>
            </a:rPr>
            <a:t>599</a:t>
          </a:r>
        </a:p>
      </dgm:t>
    </dgm:pt>
    <dgm:pt modelId="{A772692A-BEFE-4B49-844B-6B7716EA8A9F}" type="parTrans" cxnId="{FCC0DA96-3CF1-4A2F-93DD-6C08F9948BE0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BA866E29-EC1B-4BB2-B591-EEB31960BB84}" type="sibTrans" cxnId="{FCC0DA96-3CF1-4A2F-93DD-6C08F9948BE0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C9EC3577-31D4-4F4A-9A1C-D661760F29FB}">
      <dgm:prSet phldrT="[Text]" custT="1"/>
      <dgm:spPr/>
      <dgm:t>
        <a:bodyPr/>
        <a:lstStyle/>
        <a:p>
          <a:r>
            <a:rPr lang="fa-IR" sz="800" dirty="0" smtClean="0">
              <a:solidFill>
                <a:schemeClr val="tx1"/>
              </a:solidFill>
              <a:cs typeface="B Titr" pitchFamily="2" charset="-78"/>
            </a:rPr>
            <a:t>جوانان (آزاد)</a:t>
          </a:r>
        </a:p>
        <a:p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33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1A44D385-2E7F-4933-BDAC-151C2A5F5F4B}" type="parTrans" cxnId="{DCDDF7A8-56DA-432E-99C9-4F961272DCFC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D9E6EED3-0A1D-45A8-8308-9695BB854FDD}" type="sibTrans" cxnId="{DCDDF7A8-56DA-432E-99C9-4F961272DCFC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E611D15F-D720-443C-97F1-2EBEEE2F2B8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a-IR" sz="800" b="1" dirty="0" smtClean="0">
              <a:solidFill>
                <a:sysClr val="windowText" lastClr="000000"/>
              </a:solidFill>
              <a:cs typeface="B Titr" pitchFamily="2" charset="-78"/>
            </a:rPr>
            <a:t>غنچه های هلال </a:t>
          </a:r>
        </a:p>
        <a:p>
          <a:r>
            <a:rPr lang="fa-IR" sz="1400" dirty="0" smtClean="0">
              <a:solidFill>
                <a:sysClr val="windowText" lastClr="000000"/>
              </a:solidFill>
              <a:cs typeface="B Titr" pitchFamily="2" charset="-78"/>
            </a:rPr>
            <a:t>120</a:t>
          </a:r>
          <a:endParaRPr lang="en-US" sz="1600" dirty="0">
            <a:solidFill>
              <a:sysClr val="windowText" lastClr="000000"/>
            </a:solidFill>
            <a:cs typeface="B Titr" pitchFamily="2" charset="-78"/>
          </a:endParaRPr>
        </a:p>
      </dgm:t>
    </dgm:pt>
    <dgm:pt modelId="{F91D3540-C4D1-4A8F-8ECD-C1EE13FE8542}" type="parTrans" cxnId="{D99897DD-4F44-4FEA-88CF-CF23784406A7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82C7C1D4-7F97-48E3-BE9A-0A5E57A9109A}" type="sibTrans" cxnId="{D99897DD-4F44-4FEA-88CF-CF23784406A7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744D634C-BB13-4855-896D-760DF38F644C}">
      <dgm:prSet phldrT="[Text]" custT="1"/>
      <dgm:spPr/>
      <dgm:t>
        <a:bodyPr/>
        <a:lstStyle/>
        <a:p>
          <a:r>
            <a:rPr lang="fa-IR" sz="900" b="1" dirty="0" smtClean="0">
              <a:solidFill>
                <a:schemeClr val="tx1"/>
              </a:solidFill>
              <a:cs typeface="B Titr" pitchFamily="2" charset="-78"/>
            </a:rPr>
            <a:t>دانش آموزی </a:t>
          </a:r>
        </a:p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357</a:t>
          </a:r>
          <a:endParaRPr lang="en-US" sz="1100" dirty="0">
            <a:solidFill>
              <a:schemeClr val="tx1"/>
            </a:solidFill>
            <a:cs typeface="B Titr" pitchFamily="2" charset="-78"/>
          </a:endParaRPr>
        </a:p>
      </dgm:t>
    </dgm:pt>
    <dgm:pt modelId="{F09D718F-FBAD-4BFE-971A-FA3B79719ECB}" type="parTrans" cxnId="{BB69247E-2F5E-4D62-8BB4-B1F91FBFEF2F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AF358736-AFCA-48C4-8839-4A52910D6385}" type="sibTrans" cxnId="{BB69247E-2F5E-4D62-8BB4-B1F91FBFEF2F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3A89A61C-AA7B-42F1-A7AA-6CA2AFC8477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a-IR" sz="1000" b="1" dirty="0" smtClean="0">
              <a:cs typeface="B Titr" pitchFamily="2" charset="-78"/>
            </a:rPr>
            <a:t>دانشجویی </a:t>
          </a:r>
          <a:endParaRPr lang="fa-IR" sz="1050" b="1" dirty="0" smtClean="0">
            <a:cs typeface="B Titr" pitchFamily="2" charset="-78"/>
          </a:endParaRPr>
        </a:p>
        <a:p>
          <a:r>
            <a:rPr lang="fa-IR" sz="1400" dirty="0" smtClean="0">
              <a:cs typeface="B Titr" pitchFamily="2" charset="-78"/>
            </a:rPr>
            <a:t>40</a:t>
          </a:r>
          <a:endParaRPr lang="en-US" sz="1800" dirty="0">
            <a:cs typeface="B Titr" pitchFamily="2" charset="-78"/>
          </a:endParaRPr>
        </a:p>
      </dgm:t>
    </dgm:pt>
    <dgm:pt modelId="{3F32FD22-A23B-4C95-80D3-F8696A76FD5F}" type="parTrans" cxnId="{78EA8690-0680-4DA9-B2BD-8D10C6DCC372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89A6F543-0E0B-447D-A90E-4B3BC5670B4F}" type="sibTrans" cxnId="{78EA8690-0680-4DA9-B2BD-8D10C6DCC372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256A43F8-A0BD-4BA7-8809-9FFE9AABB3A3}">
      <dgm:prSet custT="1"/>
      <dgm:spPr/>
      <dgm:t>
        <a:bodyPr/>
        <a:lstStyle/>
        <a:p>
          <a:r>
            <a:rPr lang="fa-IR" sz="1000" b="1" dirty="0" smtClean="0">
              <a:solidFill>
                <a:schemeClr val="tx1"/>
              </a:solidFill>
              <a:cs typeface="B Titr" pitchFamily="2" charset="-78"/>
            </a:rPr>
            <a:t>طلاب </a:t>
          </a:r>
          <a:endParaRPr lang="fa-IR" sz="1400" b="1" dirty="0" smtClean="0">
            <a:solidFill>
              <a:schemeClr val="tx1"/>
            </a:solidFill>
            <a:cs typeface="B Titr" pitchFamily="2" charset="-78"/>
          </a:endParaRPr>
        </a:p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12</a:t>
          </a:r>
          <a:endParaRPr lang="en-US" sz="1600" dirty="0">
            <a:solidFill>
              <a:schemeClr val="tx1"/>
            </a:solidFill>
            <a:cs typeface="B Titr" pitchFamily="2" charset="-78"/>
          </a:endParaRPr>
        </a:p>
      </dgm:t>
    </dgm:pt>
    <dgm:pt modelId="{A0AEDF2B-2837-440F-8E4A-B16812E920AD}" type="parTrans" cxnId="{4449EF10-2BAA-4EBC-8935-F46B2A253698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5E11F7FE-D182-4611-A3EF-6548FCB752D6}" type="sibTrans" cxnId="{4449EF10-2BAA-4EBC-8935-F46B2A253698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C61B0AEF-EFE4-465F-B235-0389F1038FBA}">
      <dgm:prSet custT="1"/>
      <dgm:spPr>
        <a:solidFill>
          <a:srgbClr val="FF7D7D"/>
        </a:solidFill>
      </dgm:spPr>
      <dgm:t>
        <a:bodyPr/>
        <a:lstStyle/>
        <a:p>
          <a:r>
            <a:rPr lang="fa-IR" sz="1050" b="1" dirty="0" smtClean="0">
              <a:solidFill>
                <a:sysClr val="windowText" lastClr="000000"/>
              </a:solidFill>
              <a:cs typeface="B Titr" pitchFamily="2" charset="-78"/>
            </a:rPr>
            <a:t>روستایی</a:t>
          </a:r>
          <a:endParaRPr lang="fa-IR" sz="1600" b="1" dirty="0" smtClean="0">
            <a:solidFill>
              <a:sysClr val="windowText" lastClr="000000"/>
            </a:solidFill>
            <a:cs typeface="B Titr" pitchFamily="2" charset="-78"/>
          </a:endParaRPr>
        </a:p>
        <a:p>
          <a:r>
            <a:rPr lang="fa-IR" sz="1400" dirty="0" smtClean="0">
              <a:solidFill>
                <a:sysClr val="windowText" lastClr="000000"/>
              </a:solidFill>
              <a:cs typeface="B Titr" pitchFamily="2" charset="-78"/>
            </a:rPr>
            <a:t>37</a:t>
          </a:r>
          <a:endParaRPr lang="en-US" sz="1600" dirty="0">
            <a:solidFill>
              <a:sysClr val="windowText" lastClr="000000"/>
            </a:solidFill>
            <a:cs typeface="B Titr" pitchFamily="2" charset="-78"/>
          </a:endParaRPr>
        </a:p>
      </dgm:t>
    </dgm:pt>
    <dgm:pt modelId="{A9AE10A0-5B0C-4C94-B785-893C3ECEA6F2}" type="parTrans" cxnId="{0A7E0F1B-2444-4F97-9AC2-B0498746FA4F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27F2CFDC-11E7-4D5D-ABA2-B064F232FD19}" type="sibTrans" cxnId="{0A7E0F1B-2444-4F97-9AC2-B0498746FA4F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AF5FF6BF-7E08-4F1B-8EEF-946C4D5C5CE3}" type="pres">
      <dgm:prSet presAssocID="{AF3853E8-FAAC-44BE-AE49-A397CD8038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3D4238-7B8A-42DE-8D19-2D0738CFFDCD}" type="pres">
      <dgm:prSet presAssocID="{B78AA027-4A11-411E-B45A-8E9FB9BD44D9}" presName="centerShape" presStyleLbl="node0" presStyleIdx="0" presStyleCnt="1" custScaleX="160220" custScaleY="160220"/>
      <dgm:spPr/>
      <dgm:t>
        <a:bodyPr/>
        <a:lstStyle/>
        <a:p>
          <a:endParaRPr lang="en-US"/>
        </a:p>
      </dgm:t>
    </dgm:pt>
    <dgm:pt modelId="{AC4BA218-E842-467B-8EF9-8AE9426513D2}" type="pres">
      <dgm:prSet presAssocID="{1A44D385-2E7F-4933-BDAC-151C2A5F5F4B}" presName="Name9" presStyleLbl="parChTrans1D2" presStyleIdx="0" presStyleCnt="6"/>
      <dgm:spPr/>
      <dgm:t>
        <a:bodyPr/>
        <a:lstStyle/>
        <a:p>
          <a:endParaRPr lang="en-US"/>
        </a:p>
      </dgm:t>
    </dgm:pt>
    <dgm:pt modelId="{AB96445D-7112-4475-88E2-951809939B8A}" type="pres">
      <dgm:prSet presAssocID="{1A44D385-2E7F-4933-BDAC-151C2A5F5F4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BA445C8-7403-4B10-99FF-960A43BB7BF7}" type="pres">
      <dgm:prSet presAssocID="{C9EC3577-31D4-4F4A-9A1C-D661760F29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573D8-3479-43F5-91D8-719291CEE566}" type="pres">
      <dgm:prSet presAssocID="{F91D3540-C4D1-4A8F-8ECD-C1EE13FE8542}" presName="Name9" presStyleLbl="parChTrans1D2" presStyleIdx="1" presStyleCnt="6"/>
      <dgm:spPr/>
      <dgm:t>
        <a:bodyPr/>
        <a:lstStyle/>
        <a:p>
          <a:endParaRPr lang="en-US"/>
        </a:p>
      </dgm:t>
    </dgm:pt>
    <dgm:pt modelId="{C82EF8EC-B172-447D-ABFE-A06D5BAA93B4}" type="pres">
      <dgm:prSet presAssocID="{F91D3540-C4D1-4A8F-8ECD-C1EE13FE854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2052676-E10D-444D-9C29-7910F858D51C}" type="pres">
      <dgm:prSet presAssocID="{E611D15F-D720-443C-97F1-2EBEEE2F2B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81397-35F1-4A11-8D22-17E05F437BCB}" type="pres">
      <dgm:prSet presAssocID="{F09D718F-FBAD-4BFE-971A-FA3B79719ECB}" presName="Name9" presStyleLbl="parChTrans1D2" presStyleIdx="2" presStyleCnt="6"/>
      <dgm:spPr/>
      <dgm:t>
        <a:bodyPr/>
        <a:lstStyle/>
        <a:p>
          <a:endParaRPr lang="en-US"/>
        </a:p>
      </dgm:t>
    </dgm:pt>
    <dgm:pt modelId="{C269A29B-BCA5-4CC3-B463-2DFE489A8C26}" type="pres">
      <dgm:prSet presAssocID="{F09D718F-FBAD-4BFE-971A-FA3B79719EC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69BE035-FE18-4CC3-AED3-A769BE7F6414}" type="pres">
      <dgm:prSet presAssocID="{744D634C-BB13-4855-896D-760DF38F64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FFD20-13BE-4C0F-A2A0-52779D3317C2}" type="pres">
      <dgm:prSet presAssocID="{3F32FD22-A23B-4C95-80D3-F8696A76FD5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92E4078-BA59-41E5-A9D9-8E31251C5DFA}" type="pres">
      <dgm:prSet presAssocID="{3F32FD22-A23B-4C95-80D3-F8696A76FD5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FC831F7-1A70-4D13-843D-7B700B3EF345}" type="pres">
      <dgm:prSet presAssocID="{3A89A61C-AA7B-42F1-A7AA-6CA2AFC847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981CE-4D96-4B1D-A063-7E45162FC2A5}" type="pres">
      <dgm:prSet presAssocID="{A0AEDF2B-2837-440F-8E4A-B16812E920AD}" presName="Name9" presStyleLbl="parChTrans1D2" presStyleIdx="4" presStyleCnt="6"/>
      <dgm:spPr/>
      <dgm:t>
        <a:bodyPr/>
        <a:lstStyle/>
        <a:p>
          <a:endParaRPr lang="en-US"/>
        </a:p>
      </dgm:t>
    </dgm:pt>
    <dgm:pt modelId="{CDEAB793-BACF-4A42-A22F-2FD34A6D0083}" type="pres">
      <dgm:prSet presAssocID="{A0AEDF2B-2837-440F-8E4A-B16812E920A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DB8FBF7-9F98-4AC0-B988-433438CF318B}" type="pres">
      <dgm:prSet presAssocID="{256A43F8-A0BD-4BA7-8809-9FFE9AABB3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30CE-F20A-4B70-B0C3-EE14ECF630DC}" type="pres">
      <dgm:prSet presAssocID="{A9AE10A0-5B0C-4C94-B785-893C3ECEA6F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6330DBF-13B8-4DE9-A7A0-8403AE0F2172}" type="pres">
      <dgm:prSet presAssocID="{A9AE10A0-5B0C-4C94-B785-893C3ECEA6F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2409852-9743-4D41-BE1E-28938349F3E4}" type="pres">
      <dgm:prSet presAssocID="{C61B0AEF-EFE4-465F-B235-0389F1038F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61D2E-F908-47BC-B70D-EF821A919E3C}" type="presOf" srcId="{C9EC3577-31D4-4F4A-9A1C-D661760F29FB}" destId="{8BA445C8-7403-4B10-99FF-960A43BB7BF7}" srcOrd="0" destOrd="0" presId="urn:microsoft.com/office/officeart/2005/8/layout/radial1"/>
    <dgm:cxn modelId="{86A72B77-3703-4A87-9E2A-7BE5B891157C}" type="presOf" srcId="{C61B0AEF-EFE4-465F-B235-0389F1038FBA}" destId="{12409852-9743-4D41-BE1E-28938349F3E4}" srcOrd="0" destOrd="0" presId="urn:microsoft.com/office/officeart/2005/8/layout/radial1"/>
    <dgm:cxn modelId="{FBE96AA3-7EAF-4C27-8EDC-68CA833599A0}" type="presOf" srcId="{AF3853E8-FAAC-44BE-AE49-A397CD80387B}" destId="{AF5FF6BF-7E08-4F1B-8EEF-946C4D5C5CE3}" srcOrd="0" destOrd="0" presId="urn:microsoft.com/office/officeart/2005/8/layout/radial1"/>
    <dgm:cxn modelId="{E001DD60-0ED2-46E0-B57C-638F8F2FE8AA}" type="presOf" srcId="{E611D15F-D720-443C-97F1-2EBEEE2F2B8D}" destId="{A2052676-E10D-444D-9C29-7910F858D51C}" srcOrd="0" destOrd="0" presId="urn:microsoft.com/office/officeart/2005/8/layout/radial1"/>
    <dgm:cxn modelId="{BFCBB937-BE45-479A-8990-B2C1A542BDFC}" type="presOf" srcId="{F09D718F-FBAD-4BFE-971A-FA3B79719ECB}" destId="{69781397-35F1-4A11-8D22-17E05F437BCB}" srcOrd="0" destOrd="0" presId="urn:microsoft.com/office/officeart/2005/8/layout/radial1"/>
    <dgm:cxn modelId="{1B4B64D8-C641-400B-B797-83B436339870}" type="presOf" srcId="{1A44D385-2E7F-4933-BDAC-151C2A5F5F4B}" destId="{AC4BA218-E842-467B-8EF9-8AE9426513D2}" srcOrd="0" destOrd="0" presId="urn:microsoft.com/office/officeart/2005/8/layout/radial1"/>
    <dgm:cxn modelId="{32C6E174-B0EB-41C0-9A44-831767AB09A5}" type="presOf" srcId="{A9AE10A0-5B0C-4C94-B785-893C3ECEA6F2}" destId="{27BA30CE-F20A-4B70-B0C3-EE14ECF630DC}" srcOrd="0" destOrd="0" presId="urn:microsoft.com/office/officeart/2005/8/layout/radial1"/>
    <dgm:cxn modelId="{DCDDF7A8-56DA-432E-99C9-4F961272DCFC}" srcId="{B78AA027-4A11-411E-B45A-8E9FB9BD44D9}" destId="{C9EC3577-31D4-4F4A-9A1C-D661760F29FB}" srcOrd="0" destOrd="0" parTransId="{1A44D385-2E7F-4933-BDAC-151C2A5F5F4B}" sibTransId="{D9E6EED3-0A1D-45A8-8308-9695BB854FDD}"/>
    <dgm:cxn modelId="{4449EF10-2BAA-4EBC-8935-F46B2A253698}" srcId="{B78AA027-4A11-411E-B45A-8E9FB9BD44D9}" destId="{256A43F8-A0BD-4BA7-8809-9FFE9AABB3A3}" srcOrd="4" destOrd="0" parTransId="{A0AEDF2B-2837-440F-8E4A-B16812E920AD}" sibTransId="{5E11F7FE-D182-4611-A3EF-6548FCB752D6}"/>
    <dgm:cxn modelId="{B3447BBC-250E-47DB-A643-8AF94BFA05E1}" type="presOf" srcId="{3A89A61C-AA7B-42F1-A7AA-6CA2AFC8477B}" destId="{DFC831F7-1A70-4D13-843D-7B700B3EF345}" srcOrd="0" destOrd="0" presId="urn:microsoft.com/office/officeart/2005/8/layout/radial1"/>
    <dgm:cxn modelId="{13395278-012A-49E3-A173-BDE8FCD4621B}" type="presOf" srcId="{3F32FD22-A23B-4C95-80D3-F8696A76FD5F}" destId="{00EFFD20-13BE-4C0F-A2A0-52779D3317C2}" srcOrd="0" destOrd="0" presId="urn:microsoft.com/office/officeart/2005/8/layout/radial1"/>
    <dgm:cxn modelId="{CBB8A677-B952-4F97-8BCE-F8AE5622369D}" type="presOf" srcId="{256A43F8-A0BD-4BA7-8809-9FFE9AABB3A3}" destId="{ADB8FBF7-9F98-4AC0-B988-433438CF318B}" srcOrd="0" destOrd="0" presId="urn:microsoft.com/office/officeart/2005/8/layout/radial1"/>
    <dgm:cxn modelId="{9F3F6A22-54D3-4B8D-A532-7212ADA47DED}" type="presOf" srcId="{A0AEDF2B-2837-440F-8E4A-B16812E920AD}" destId="{CDEAB793-BACF-4A42-A22F-2FD34A6D0083}" srcOrd="1" destOrd="0" presId="urn:microsoft.com/office/officeart/2005/8/layout/radial1"/>
    <dgm:cxn modelId="{9A2172CD-105E-4497-8627-0B3C73761104}" type="presOf" srcId="{F91D3540-C4D1-4A8F-8ECD-C1EE13FE8542}" destId="{C7F573D8-3479-43F5-91D8-719291CEE566}" srcOrd="0" destOrd="0" presId="urn:microsoft.com/office/officeart/2005/8/layout/radial1"/>
    <dgm:cxn modelId="{CAAB1207-41DF-4DEF-B0B3-A9E5EC0D68ED}" type="presOf" srcId="{F09D718F-FBAD-4BFE-971A-FA3B79719ECB}" destId="{C269A29B-BCA5-4CC3-B463-2DFE489A8C26}" srcOrd="1" destOrd="0" presId="urn:microsoft.com/office/officeart/2005/8/layout/radial1"/>
    <dgm:cxn modelId="{FCC0DA96-3CF1-4A2F-93DD-6C08F9948BE0}" srcId="{AF3853E8-FAAC-44BE-AE49-A397CD80387B}" destId="{B78AA027-4A11-411E-B45A-8E9FB9BD44D9}" srcOrd="0" destOrd="0" parTransId="{A772692A-BEFE-4B49-844B-6B7716EA8A9F}" sibTransId="{BA866E29-EC1B-4BB2-B591-EEB31960BB84}"/>
    <dgm:cxn modelId="{0A7E0F1B-2444-4F97-9AC2-B0498746FA4F}" srcId="{B78AA027-4A11-411E-B45A-8E9FB9BD44D9}" destId="{C61B0AEF-EFE4-465F-B235-0389F1038FBA}" srcOrd="5" destOrd="0" parTransId="{A9AE10A0-5B0C-4C94-B785-893C3ECEA6F2}" sibTransId="{27F2CFDC-11E7-4D5D-ABA2-B064F232FD19}"/>
    <dgm:cxn modelId="{883A73CC-4937-4243-99A8-78D8BBEA5B9D}" type="presOf" srcId="{A9AE10A0-5B0C-4C94-B785-893C3ECEA6F2}" destId="{A6330DBF-13B8-4DE9-A7A0-8403AE0F2172}" srcOrd="1" destOrd="0" presId="urn:microsoft.com/office/officeart/2005/8/layout/radial1"/>
    <dgm:cxn modelId="{FF6EF1A3-76ED-431F-9267-9B29119DD005}" type="presOf" srcId="{744D634C-BB13-4855-896D-760DF38F644C}" destId="{E69BE035-FE18-4CC3-AED3-A769BE7F6414}" srcOrd="0" destOrd="0" presId="urn:microsoft.com/office/officeart/2005/8/layout/radial1"/>
    <dgm:cxn modelId="{0D268BCB-A3B4-41A1-924D-42F4E1D148B9}" type="presOf" srcId="{B78AA027-4A11-411E-B45A-8E9FB9BD44D9}" destId="{D63D4238-7B8A-42DE-8D19-2D0738CFFDCD}" srcOrd="0" destOrd="0" presId="urn:microsoft.com/office/officeart/2005/8/layout/radial1"/>
    <dgm:cxn modelId="{D99897DD-4F44-4FEA-88CF-CF23784406A7}" srcId="{B78AA027-4A11-411E-B45A-8E9FB9BD44D9}" destId="{E611D15F-D720-443C-97F1-2EBEEE2F2B8D}" srcOrd="1" destOrd="0" parTransId="{F91D3540-C4D1-4A8F-8ECD-C1EE13FE8542}" sibTransId="{82C7C1D4-7F97-48E3-BE9A-0A5E57A9109A}"/>
    <dgm:cxn modelId="{78EA8690-0680-4DA9-B2BD-8D10C6DCC372}" srcId="{B78AA027-4A11-411E-B45A-8E9FB9BD44D9}" destId="{3A89A61C-AA7B-42F1-A7AA-6CA2AFC8477B}" srcOrd="3" destOrd="0" parTransId="{3F32FD22-A23B-4C95-80D3-F8696A76FD5F}" sibTransId="{89A6F543-0E0B-447D-A90E-4B3BC5670B4F}"/>
    <dgm:cxn modelId="{6E4EB13B-7672-4652-AB39-E324E78942A1}" type="presOf" srcId="{3F32FD22-A23B-4C95-80D3-F8696A76FD5F}" destId="{092E4078-BA59-41E5-A9D9-8E31251C5DFA}" srcOrd="1" destOrd="0" presId="urn:microsoft.com/office/officeart/2005/8/layout/radial1"/>
    <dgm:cxn modelId="{07FF0E1E-FD5F-46EA-8588-09471BE43AD8}" type="presOf" srcId="{1A44D385-2E7F-4933-BDAC-151C2A5F5F4B}" destId="{AB96445D-7112-4475-88E2-951809939B8A}" srcOrd="1" destOrd="0" presId="urn:microsoft.com/office/officeart/2005/8/layout/radial1"/>
    <dgm:cxn modelId="{BB69247E-2F5E-4D62-8BB4-B1F91FBFEF2F}" srcId="{B78AA027-4A11-411E-B45A-8E9FB9BD44D9}" destId="{744D634C-BB13-4855-896D-760DF38F644C}" srcOrd="2" destOrd="0" parTransId="{F09D718F-FBAD-4BFE-971A-FA3B79719ECB}" sibTransId="{AF358736-AFCA-48C4-8839-4A52910D6385}"/>
    <dgm:cxn modelId="{410A1794-AD58-4200-97C2-CE01A4CD19FF}" type="presOf" srcId="{A0AEDF2B-2837-440F-8E4A-B16812E920AD}" destId="{959981CE-4D96-4B1D-A063-7E45162FC2A5}" srcOrd="0" destOrd="0" presId="urn:microsoft.com/office/officeart/2005/8/layout/radial1"/>
    <dgm:cxn modelId="{01D08F39-729B-4E89-86DB-C2270C37B8ED}" type="presOf" srcId="{F91D3540-C4D1-4A8F-8ECD-C1EE13FE8542}" destId="{C82EF8EC-B172-447D-ABFE-A06D5BAA93B4}" srcOrd="1" destOrd="0" presId="urn:microsoft.com/office/officeart/2005/8/layout/radial1"/>
    <dgm:cxn modelId="{63FA5DF0-BD9B-43BD-BACE-4D30143905E2}" type="presParOf" srcId="{AF5FF6BF-7E08-4F1B-8EEF-946C4D5C5CE3}" destId="{D63D4238-7B8A-42DE-8D19-2D0738CFFDCD}" srcOrd="0" destOrd="0" presId="urn:microsoft.com/office/officeart/2005/8/layout/radial1"/>
    <dgm:cxn modelId="{0817605D-ACA3-45B7-8E2A-603B45AF9D28}" type="presParOf" srcId="{AF5FF6BF-7E08-4F1B-8EEF-946C4D5C5CE3}" destId="{AC4BA218-E842-467B-8EF9-8AE9426513D2}" srcOrd="1" destOrd="0" presId="urn:microsoft.com/office/officeart/2005/8/layout/radial1"/>
    <dgm:cxn modelId="{C47E0410-A0F1-4686-9B74-B363FEAB161D}" type="presParOf" srcId="{AC4BA218-E842-467B-8EF9-8AE9426513D2}" destId="{AB96445D-7112-4475-88E2-951809939B8A}" srcOrd="0" destOrd="0" presId="urn:microsoft.com/office/officeart/2005/8/layout/radial1"/>
    <dgm:cxn modelId="{9DC97C37-36CA-43E3-A2E8-0DFDD5AC8B0C}" type="presParOf" srcId="{AF5FF6BF-7E08-4F1B-8EEF-946C4D5C5CE3}" destId="{8BA445C8-7403-4B10-99FF-960A43BB7BF7}" srcOrd="2" destOrd="0" presId="urn:microsoft.com/office/officeart/2005/8/layout/radial1"/>
    <dgm:cxn modelId="{206401EF-6CA5-4EC3-934B-2FE18EE915CE}" type="presParOf" srcId="{AF5FF6BF-7E08-4F1B-8EEF-946C4D5C5CE3}" destId="{C7F573D8-3479-43F5-91D8-719291CEE566}" srcOrd="3" destOrd="0" presId="urn:microsoft.com/office/officeart/2005/8/layout/radial1"/>
    <dgm:cxn modelId="{6EF3149D-3AB0-452E-B8D5-9452526768A2}" type="presParOf" srcId="{C7F573D8-3479-43F5-91D8-719291CEE566}" destId="{C82EF8EC-B172-447D-ABFE-A06D5BAA93B4}" srcOrd="0" destOrd="0" presId="urn:microsoft.com/office/officeart/2005/8/layout/radial1"/>
    <dgm:cxn modelId="{AA354E02-283F-4515-BDC5-69E637CA6C31}" type="presParOf" srcId="{AF5FF6BF-7E08-4F1B-8EEF-946C4D5C5CE3}" destId="{A2052676-E10D-444D-9C29-7910F858D51C}" srcOrd="4" destOrd="0" presId="urn:microsoft.com/office/officeart/2005/8/layout/radial1"/>
    <dgm:cxn modelId="{4A3CA1D8-A8F6-4265-B1DA-EA7329E82C4C}" type="presParOf" srcId="{AF5FF6BF-7E08-4F1B-8EEF-946C4D5C5CE3}" destId="{69781397-35F1-4A11-8D22-17E05F437BCB}" srcOrd="5" destOrd="0" presId="urn:microsoft.com/office/officeart/2005/8/layout/radial1"/>
    <dgm:cxn modelId="{99704C19-DDE4-43A4-BDD7-2F869C61B8E0}" type="presParOf" srcId="{69781397-35F1-4A11-8D22-17E05F437BCB}" destId="{C269A29B-BCA5-4CC3-B463-2DFE489A8C26}" srcOrd="0" destOrd="0" presId="urn:microsoft.com/office/officeart/2005/8/layout/radial1"/>
    <dgm:cxn modelId="{BF0EDD5B-4A0E-475A-9577-69CEA731CDD3}" type="presParOf" srcId="{AF5FF6BF-7E08-4F1B-8EEF-946C4D5C5CE3}" destId="{E69BE035-FE18-4CC3-AED3-A769BE7F6414}" srcOrd="6" destOrd="0" presId="urn:microsoft.com/office/officeart/2005/8/layout/radial1"/>
    <dgm:cxn modelId="{E850655F-6289-4CB7-AE20-029FC444D7F7}" type="presParOf" srcId="{AF5FF6BF-7E08-4F1B-8EEF-946C4D5C5CE3}" destId="{00EFFD20-13BE-4C0F-A2A0-52779D3317C2}" srcOrd="7" destOrd="0" presId="urn:microsoft.com/office/officeart/2005/8/layout/radial1"/>
    <dgm:cxn modelId="{A24F0F6E-C438-486F-B174-0DCD623CDC54}" type="presParOf" srcId="{00EFFD20-13BE-4C0F-A2A0-52779D3317C2}" destId="{092E4078-BA59-41E5-A9D9-8E31251C5DFA}" srcOrd="0" destOrd="0" presId="urn:microsoft.com/office/officeart/2005/8/layout/radial1"/>
    <dgm:cxn modelId="{FEEF6027-B245-4BAE-87D5-FBCE730101F6}" type="presParOf" srcId="{AF5FF6BF-7E08-4F1B-8EEF-946C4D5C5CE3}" destId="{DFC831F7-1A70-4D13-843D-7B700B3EF345}" srcOrd="8" destOrd="0" presId="urn:microsoft.com/office/officeart/2005/8/layout/radial1"/>
    <dgm:cxn modelId="{C399D15A-B99B-490B-8FB0-10A34C44F68A}" type="presParOf" srcId="{AF5FF6BF-7E08-4F1B-8EEF-946C4D5C5CE3}" destId="{959981CE-4D96-4B1D-A063-7E45162FC2A5}" srcOrd="9" destOrd="0" presId="urn:microsoft.com/office/officeart/2005/8/layout/radial1"/>
    <dgm:cxn modelId="{38CB62E5-8949-41FE-8BE2-5971E3105C31}" type="presParOf" srcId="{959981CE-4D96-4B1D-A063-7E45162FC2A5}" destId="{CDEAB793-BACF-4A42-A22F-2FD34A6D0083}" srcOrd="0" destOrd="0" presId="urn:microsoft.com/office/officeart/2005/8/layout/radial1"/>
    <dgm:cxn modelId="{924A8363-94A9-460A-A873-E82A3BD9ED9F}" type="presParOf" srcId="{AF5FF6BF-7E08-4F1B-8EEF-946C4D5C5CE3}" destId="{ADB8FBF7-9F98-4AC0-B988-433438CF318B}" srcOrd="10" destOrd="0" presId="urn:microsoft.com/office/officeart/2005/8/layout/radial1"/>
    <dgm:cxn modelId="{8C4613AD-D3C7-40CC-B35E-38A7F60D7331}" type="presParOf" srcId="{AF5FF6BF-7E08-4F1B-8EEF-946C4D5C5CE3}" destId="{27BA30CE-F20A-4B70-B0C3-EE14ECF630DC}" srcOrd="11" destOrd="0" presId="urn:microsoft.com/office/officeart/2005/8/layout/radial1"/>
    <dgm:cxn modelId="{666D7C89-7818-41E9-A5DB-5DF062F6C101}" type="presParOf" srcId="{27BA30CE-F20A-4B70-B0C3-EE14ECF630DC}" destId="{A6330DBF-13B8-4DE9-A7A0-8403AE0F2172}" srcOrd="0" destOrd="0" presId="urn:microsoft.com/office/officeart/2005/8/layout/radial1"/>
    <dgm:cxn modelId="{47D47DBA-59ED-4510-AEE5-9A7BFC334AF0}" type="presParOf" srcId="{AF5FF6BF-7E08-4F1B-8EEF-946C4D5C5CE3}" destId="{12409852-9743-4D41-BE1E-28938349F3E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3853E8-FAAC-44BE-AE49-A397CD80387B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AA027-4A11-411E-B45A-8E9FB9BD44D9}">
      <dgm:prSet phldrT="[Text]" custT="1"/>
      <dgm:spPr>
        <a:solidFill>
          <a:srgbClr val="00B0F0"/>
        </a:solidFill>
      </dgm:spPr>
      <dgm:t>
        <a:bodyPr/>
        <a:lstStyle/>
        <a:p>
          <a:r>
            <a:rPr lang="fa-IR" sz="1200" u="none" dirty="0" smtClean="0">
              <a:solidFill>
                <a:schemeClr val="tx1"/>
              </a:solidFill>
              <a:cs typeface="B Titr" pitchFamily="2" charset="-78"/>
            </a:rPr>
            <a:t>کل اعضای جوان  ثبت شده</a:t>
          </a:r>
          <a:r>
            <a:rPr lang="fa-IR" sz="1100" u="none" dirty="0" smtClean="0">
              <a:solidFill>
                <a:schemeClr val="tx1"/>
              </a:solidFill>
              <a:cs typeface="B Titr" pitchFamily="2" charset="-78"/>
            </a:rPr>
            <a:t>در سامانه </a:t>
          </a:r>
        </a:p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27208</a:t>
          </a:r>
        </a:p>
      </dgm:t>
    </dgm:pt>
    <dgm:pt modelId="{A772692A-BEFE-4B49-844B-6B7716EA8A9F}" type="parTrans" cxnId="{FCC0DA96-3CF1-4A2F-93DD-6C08F9948BE0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BA866E29-EC1B-4BB2-B591-EEB31960BB84}" type="sibTrans" cxnId="{FCC0DA96-3CF1-4A2F-93DD-6C08F9948BE0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C9EC3577-31D4-4F4A-9A1C-D661760F29FB}">
      <dgm:prSet phldrT="[Text]" custT="1"/>
      <dgm:spPr/>
      <dgm:t>
        <a:bodyPr/>
        <a:lstStyle/>
        <a:p>
          <a:r>
            <a:rPr lang="fa-IR" sz="800" dirty="0" smtClean="0">
              <a:solidFill>
                <a:schemeClr val="tx1"/>
              </a:solidFill>
              <a:cs typeface="B Titr" pitchFamily="2" charset="-78"/>
            </a:rPr>
            <a:t>جوانان (آزاد)</a:t>
          </a:r>
        </a:p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6962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1A44D385-2E7F-4933-BDAC-151C2A5F5F4B}" type="parTrans" cxnId="{DCDDF7A8-56DA-432E-99C9-4F961272DCFC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D9E6EED3-0A1D-45A8-8308-9695BB854FDD}" type="sibTrans" cxnId="{DCDDF7A8-56DA-432E-99C9-4F961272DCFC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E611D15F-D720-443C-97F1-2EBEEE2F2B8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a-IR" sz="800" b="1" dirty="0" smtClean="0">
              <a:solidFill>
                <a:sysClr val="windowText" lastClr="000000"/>
              </a:solidFill>
              <a:cs typeface="B Titr" pitchFamily="2" charset="-78"/>
            </a:rPr>
            <a:t>غنچه های هلال </a:t>
          </a:r>
        </a:p>
        <a:p>
          <a:r>
            <a:rPr lang="fa-IR" sz="1400" dirty="0" smtClean="0">
              <a:solidFill>
                <a:sysClr val="windowText" lastClr="000000"/>
              </a:solidFill>
              <a:cs typeface="B Titr" pitchFamily="2" charset="-78"/>
            </a:rPr>
            <a:t>758</a:t>
          </a:r>
          <a:endParaRPr lang="en-US" sz="1600" dirty="0">
            <a:solidFill>
              <a:sysClr val="windowText" lastClr="000000"/>
            </a:solidFill>
            <a:cs typeface="B Titr" pitchFamily="2" charset="-78"/>
          </a:endParaRPr>
        </a:p>
      </dgm:t>
    </dgm:pt>
    <dgm:pt modelId="{F91D3540-C4D1-4A8F-8ECD-C1EE13FE8542}" type="parTrans" cxnId="{D99897DD-4F44-4FEA-88CF-CF23784406A7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82C7C1D4-7F97-48E3-BE9A-0A5E57A9109A}" type="sibTrans" cxnId="{D99897DD-4F44-4FEA-88CF-CF23784406A7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744D634C-BB13-4855-896D-760DF38F644C}">
      <dgm:prSet phldrT="[Text]" custT="1"/>
      <dgm:spPr/>
      <dgm:t>
        <a:bodyPr/>
        <a:lstStyle/>
        <a:p>
          <a:r>
            <a:rPr lang="fa-IR" sz="900" b="1" dirty="0" smtClean="0">
              <a:solidFill>
                <a:schemeClr val="tx1"/>
              </a:solidFill>
              <a:cs typeface="B Titr" pitchFamily="2" charset="-78"/>
            </a:rPr>
            <a:t>دانش آموزی </a:t>
          </a:r>
        </a:p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13710</a:t>
          </a:r>
          <a:endParaRPr lang="en-US" sz="1100" dirty="0">
            <a:solidFill>
              <a:schemeClr val="tx1"/>
            </a:solidFill>
            <a:cs typeface="B Titr" pitchFamily="2" charset="-78"/>
          </a:endParaRPr>
        </a:p>
      </dgm:t>
    </dgm:pt>
    <dgm:pt modelId="{F09D718F-FBAD-4BFE-971A-FA3B79719ECB}" type="parTrans" cxnId="{BB69247E-2F5E-4D62-8BB4-B1F91FBFEF2F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AF358736-AFCA-48C4-8839-4A52910D6385}" type="sibTrans" cxnId="{BB69247E-2F5E-4D62-8BB4-B1F91FBFEF2F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3A89A61C-AA7B-42F1-A7AA-6CA2AFC8477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a-IR" sz="1000" b="1" dirty="0" smtClean="0">
              <a:cs typeface="B Titr" pitchFamily="2" charset="-78"/>
            </a:rPr>
            <a:t>دانشجویی </a:t>
          </a:r>
          <a:endParaRPr lang="fa-IR" sz="1050" b="1" dirty="0" smtClean="0">
            <a:cs typeface="B Titr" pitchFamily="2" charset="-78"/>
          </a:endParaRPr>
        </a:p>
        <a:p>
          <a:r>
            <a:rPr lang="fa-IR" sz="1400" dirty="0" smtClean="0">
              <a:cs typeface="B Titr" pitchFamily="2" charset="-78"/>
            </a:rPr>
            <a:t>4850</a:t>
          </a:r>
          <a:endParaRPr lang="en-US" sz="1800" dirty="0">
            <a:cs typeface="B Titr" pitchFamily="2" charset="-78"/>
          </a:endParaRPr>
        </a:p>
      </dgm:t>
    </dgm:pt>
    <dgm:pt modelId="{3F32FD22-A23B-4C95-80D3-F8696A76FD5F}" type="parTrans" cxnId="{78EA8690-0680-4DA9-B2BD-8D10C6DCC372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89A6F543-0E0B-447D-A90E-4B3BC5670B4F}" type="sibTrans" cxnId="{78EA8690-0680-4DA9-B2BD-8D10C6DCC372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256A43F8-A0BD-4BA7-8809-9FFE9AABB3A3}">
      <dgm:prSet custT="1"/>
      <dgm:spPr/>
      <dgm:t>
        <a:bodyPr/>
        <a:lstStyle/>
        <a:p>
          <a:r>
            <a:rPr lang="fa-IR" sz="1000" b="1" dirty="0" smtClean="0">
              <a:solidFill>
                <a:schemeClr val="tx1"/>
              </a:solidFill>
              <a:cs typeface="B Titr" pitchFamily="2" charset="-78"/>
            </a:rPr>
            <a:t>طلاب </a:t>
          </a:r>
          <a:endParaRPr lang="fa-IR" sz="1400" b="1" dirty="0" smtClean="0">
            <a:solidFill>
              <a:schemeClr val="tx1"/>
            </a:solidFill>
            <a:cs typeface="B Titr" pitchFamily="2" charset="-78"/>
          </a:endParaRPr>
        </a:p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135</a:t>
          </a:r>
          <a:endParaRPr lang="en-US" sz="1600" dirty="0">
            <a:solidFill>
              <a:schemeClr val="tx1"/>
            </a:solidFill>
            <a:cs typeface="B Titr" pitchFamily="2" charset="-78"/>
          </a:endParaRPr>
        </a:p>
      </dgm:t>
    </dgm:pt>
    <dgm:pt modelId="{A0AEDF2B-2837-440F-8E4A-B16812E920AD}" type="parTrans" cxnId="{4449EF10-2BAA-4EBC-8935-F46B2A253698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5E11F7FE-D182-4611-A3EF-6548FCB752D6}" type="sibTrans" cxnId="{4449EF10-2BAA-4EBC-8935-F46B2A253698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C61B0AEF-EFE4-465F-B235-0389F1038FBA}">
      <dgm:prSet custT="1"/>
      <dgm:spPr>
        <a:solidFill>
          <a:srgbClr val="FF7D7D"/>
        </a:solidFill>
      </dgm:spPr>
      <dgm:t>
        <a:bodyPr/>
        <a:lstStyle/>
        <a:p>
          <a:r>
            <a:rPr lang="fa-IR" sz="1050" b="1" dirty="0" smtClean="0">
              <a:solidFill>
                <a:sysClr val="windowText" lastClr="000000"/>
              </a:solidFill>
              <a:cs typeface="B Titr" pitchFamily="2" charset="-78"/>
            </a:rPr>
            <a:t>روستایی</a:t>
          </a:r>
          <a:endParaRPr lang="fa-IR" sz="1600" b="1" dirty="0" smtClean="0">
            <a:solidFill>
              <a:sysClr val="windowText" lastClr="000000"/>
            </a:solidFill>
            <a:cs typeface="B Titr" pitchFamily="2" charset="-78"/>
          </a:endParaRPr>
        </a:p>
        <a:p>
          <a:r>
            <a:rPr lang="fa-IR" sz="1400" dirty="0" smtClean="0">
              <a:solidFill>
                <a:sysClr val="windowText" lastClr="000000"/>
              </a:solidFill>
              <a:cs typeface="B Titr" pitchFamily="2" charset="-78"/>
            </a:rPr>
            <a:t>793</a:t>
          </a:r>
          <a:endParaRPr lang="en-US" sz="1600" dirty="0">
            <a:solidFill>
              <a:sysClr val="windowText" lastClr="000000"/>
            </a:solidFill>
            <a:cs typeface="B Titr" pitchFamily="2" charset="-78"/>
          </a:endParaRPr>
        </a:p>
      </dgm:t>
    </dgm:pt>
    <dgm:pt modelId="{A9AE10A0-5B0C-4C94-B785-893C3ECEA6F2}" type="parTrans" cxnId="{0A7E0F1B-2444-4F97-9AC2-B0498746FA4F}">
      <dgm:prSet custT="1"/>
      <dgm:spPr/>
      <dgm:t>
        <a:bodyPr/>
        <a:lstStyle/>
        <a:p>
          <a:endParaRPr lang="en-US" sz="200">
            <a:cs typeface="B Titr" pitchFamily="2" charset="-78"/>
          </a:endParaRPr>
        </a:p>
      </dgm:t>
    </dgm:pt>
    <dgm:pt modelId="{27F2CFDC-11E7-4D5D-ABA2-B064F232FD19}" type="sibTrans" cxnId="{0A7E0F1B-2444-4F97-9AC2-B0498746FA4F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AF5FF6BF-7E08-4F1B-8EEF-946C4D5C5CE3}" type="pres">
      <dgm:prSet presAssocID="{AF3853E8-FAAC-44BE-AE49-A397CD8038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3D4238-7B8A-42DE-8D19-2D0738CFFDCD}" type="pres">
      <dgm:prSet presAssocID="{B78AA027-4A11-411E-B45A-8E9FB9BD44D9}" presName="centerShape" presStyleLbl="node0" presStyleIdx="0" presStyleCnt="1" custScaleX="134380" custScaleY="133248"/>
      <dgm:spPr/>
      <dgm:t>
        <a:bodyPr/>
        <a:lstStyle/>
        <a:p>
          <a:endParaRPr lang="en-US"/>
        </a:p>
      </dgm:t>
    </dgm:pt>
    <dgm:pt modelId="{AC4BA218-E842-467B-8EF9-8AE9426513D2}" type="pres">
      <dgm:prSet presAssocID="{1A44D385-2E7F-4933-BDAC-151C2A5F5F4B}" presName="Name9" presStyleLbl="parChTrans1D2" presStyleIdx="0" presStyleCnt="6"/>
      <dgm:spPr/>
      <dgm:t>
        <a:bodyPr/>
        <a:lstStyle/>
        <a:p>
          <a:endParaRPr lang="en-US"/>
        </a:p>
      </dgm:t>
    </dgm:pt>
    <dgm:pt modelId="{AB96445D-7112-4475-88E2-951809939B8A}" type="pres">
      <dgm:prSet presAssocID="{1A44D385-2E7F-4933-BDAC-151C2A5F5F4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BA445C8-7403-4B10-99FF-960A43BB7BF7}" type="pres">
      <dgm:prSet presAssocID="{C9EC3577-31D4-4F4A-9A1C-D661760F29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573D8-3479-43F5-91D8-719291CEE566}" type="pres">
      <dgm:prSet presAssocID="{F91D3540-C4D1-4A8F-8ECD-C1EE13FE8542}" presName="Name9" presStyleLbl="parChTrans1D2" presStyleIdx="1" presStyleCnt="6"/>
      <dgm:spPr/>
      <dgm:t>
        <a:bodyPr/>
        <a:lstStyle/>
        <a:p>
          <a:endParaRPr lang="en-US"/>
        </a:p>
      </dgm:t>
    </dgm:pt>
    <dgm:pt modelId="{C82EF8EC-B172-447D-ABFE-A06D5BAA93B4}" type="pres">
      <dgm:prSet presAssocID="{F91D3540-C4D1-4A8F-8ECD-C1EE13FE854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2052676-E10D-444D-9C29-7910F858D51C}" type="pres">
      <dgm:prSet presAssocID="{E611D15F-D720-443C-97F1-2EBEEE2F2B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81397-35F1-4A11-8D22-17E05F437BCB}" type="pres">
      <dgm:prSet presAssocID="{F09D718F-FBAD-4BFE-971A-FA3B79719ECB}" presName="Name9" presStyleLbl="parChTrans1D2" presStyleIdx="2" presStyleCnt="6"/>
      <dgm:spPr/>
      <dgm:t>
        <a:bodyPr/>
        <a:lstStyle/>
        <a:p>
          <a:endParaRPr lang="en-US"/>
        </a:p>
      </dgm:t>
    </dgm:pt>
    <dgm:pt modelId="{C269A29B-BCA5-4CC3-B463-2DFE489A8C26}" type="pres">
      <dgm:prSet presAssocID="{F09D718F-FBAD-4BFE-971A-FA3B79719EC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69BE035-FE18-4CC3-AED3-A769BE7F6414}" type="pres">
      <dgm:prSet presAssocID="{744D634C-BB13-4855-896D-760DF38F64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FFD20-13BE-4C0F-A2A0-52779D3317C2}" type="pres">
      <dgm:prSet presAssocID="{3F32FD22-A23B-4C95-80D3-F8696A76FD5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92E4078-BA59-41E5-A9D9-8E31251C5DFA}" type="pres">
      <dgm:prSet presAssocID="{3F32FD22-A23B-4C95-80D3-F8696A76FD5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FC831F7-1A70-4D13-843D-7B700B3EF345}" type="pres">
      <dgm:prSet presAssocID="{3A89A61C-AA7B-42F1-A7AA-6CA2AFC847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981CE-4D96-4B1D-A063-7E45162FC2A5}" type="pres">
      <dgm:prSet presAssocID="{A0AEDF2B-2837-440F-8E4A-B16812E920AD}" presName="Name9" presStyleLbl="parChTrans1D2" presStyleIdx="4" presStyleCnt="6"/>
      <dgm:spPr/>
      <dgm:t>
        <a:bodyPr/>
        <a:lstStyle/>
        <a:p>
          <a:endParaRPr lang="en-US"/>
        </a:p>
      </dgm:t>
    </dgm:pt>
    <dgm:pt modelId="{CDEAB793-BACF-4A42-A22F-2FD34A6D0083}" type="pres">
      <dgm:prSet presAssocID="{A0AEDF2B-2837-440F-8E4A-B16812E920A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DB8FBF7-9F98-4AC0-B988-433438CF318B}" type="pres">
      <dgm:prSet presAssocID="{256A43F8-A0BD-4BA7-8809-9FFE9AABB3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30CE-F20A-4B70-B0C3-EE14ECF630DC}" type="pres">
      <dgm:prSet presAssocID="{A9AE10A0-5B0C-4C94-B785-893C3ECEA6F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6330DBF-13B8-4DE9-A7A0-8403AE0F2172}" type="pres">
      <dgm:prSet presAssocID="{A9AE10A0-5B0C-4C94-B785-893C3ECEA6F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2409852-9743-4D41-BE1E-28938349F3E4}" type="pres">
      <dgm:prSet presAssocID="{C61B0AEF-EFE4-465F-B235-0389F1038F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3E4E5-C837-4610-A8A0-B39A1A833A8B}" type="presOf" srcId="{3A89A61C-AA7B-42F1-A7AA-6CA2AFC8477B}" destId="{DFC831F7-1A70-4D13-843D-7B700B3EF345}" srcOrd="0" destOrd="0" presId="urn:microsoft.com/office/officeart/2005/8/layout/radial1"/>
    <dgm:cxn modelId="{D72E08CE-4FA5-4FE3-A262-92D7AC2F22B8}" type="presOf" srcId="{3F32FD22-A23B-4C95-80D3-F8696A76FD5F}" destId="{00EFFD20-13BE-4C0F-A2A0-52779D3317C2}" srcOrd="0" destOrd="0" presId="urn:microsoft.com/office/officeart/2005/8/layout/radial1"/>
    <dgm:cxn modelId="{7102C392-5288-4809-B84B-8A6F798572D7}" type="presOf" srcId="{3F32FD22-A23B-4C95-80D3-F8696A76FD5F}" destId="{092E4078-BA59-41E5-A9D9-8E31251C5DFA}" srcOrd="1" destOrd="0" presId="urn:microsoft.com/office/officeart/2005/8/layout/radial1"/>
    <dgm:cxn modelId="{33F75A9C-E76D-46B6-AE14-785977EF2E3C}" type="presOf" srcId="{A0AEDF2B-2837-440F-8E4A-B16812E920AD}" destId="{CDEAB793-BACF-4A42-A22F-2FD34A6D0083}" srcOrd="1" destOrd="0" presId="urn:microsoft.com/office/officeart/2005/8/layout/radial1"/>
    <dgm:cxn modelId="{3E019F98-A90E-4D37-BF0E-679E2C4851A7}" type="presOf" srcId="{1A44D385-2E7F-4933-BDAC-151C2A5F5F4B}" destId="{AC4BA218-E842-467B-8EF9-8AE9426513D2}" srcOrd="0" destOrd="0" presId="urn:microsoft.com/office/officeart/2005/8/layout/radial1"/>
    <dgm:cxn modelId="{DCDDF7A8-56DA-432E-99C9-4F961272DCFC}" srcId="{B78AA027-4A11-411E-B45A-8E9FB9BD44D9}" destId="{C9EC3577-31D4-4F4A-9A1C-D661760F29FB}" srcOrd="0" destOrd="0" parTransId="{1A44D385-2E7F-4933-BDAC-151C2A5F5F4B}" sibTransId="{D9E6EED3-0A1D-45A8-8308-9695BB854FDD}"/>
    <dgm:cxn modelId="{4449EF10-2BAA-4EBC-8935-F46B2A253698}" srcId="{B78AA027-4A11-411E-B45A-8E9FB9BD44D9}" destId="{256A43F8-A0BD-4BA7-8809-9FFE9AABB3A3}" srcOrd="4" destOrd="0" parTransId="{A0AEDF2B-2837-440F-8E4A-B16812E920AD}" sibTransId="{5E11F7FE-D182-4611-A3EF-6548FCB752D6}"/>
    <dgm:cxn modelId="{8B50F5D5-8ACD-4231-9F28-73D7A244CB0B}" type="presOf" srcId="{B78AA027-4A11-411E-B45A-8E9FB9BD44D9}" destId="{D63D4238-7B8A-42DE-8D19-2D0738CFFDCD}" srcOrd="0" destOrd="0" presId="urn:microsoft.com/office/officeart/2005/8/layout/radial1"/>
    <dgm:cxn modelId="{003D8D59-A3A2-4A22-9552-8581604D1B95}" type="presOf" srcId="{A0AEDF2B-2837-440F-8E4A-B16812E920AD}" destId="{959981CE-4D96-4B1D-A063-7E45162FC2A5}" srcOrd="0" destOrd="0" presId="urn:microsoft.com/office/officeart/2005/8/layout/radial1"/>
    <dgm:cxn modelId="{32A560F8-4F98-44A3-B601-A4A14FD0BECE}" type="presOf" srcId="{F91D3540-C4D1-4A8F-8ECD-C1EE13FE8542}" destId="{C82EF8EC-B172-447D-ABFE-A06D5BAA93B4}" srcOrd="1" destOrd="0" presId="urn:microsoft.com/office/officeart/2005/8/layout/radial1"/>
    <dgm:cxn modelId="{84B18CA6-A03E-4665-A981-BB90D3D7BBD0}" type="presOf" srcId="{E611D15F-D720-443C-97F1-2EBEEE2F2B8D}" destId="{A2052676-E10D-444D-9C29-7910F858D51C}" srcOrd="0" destOrd="0" presId="urn:microsoft.com/office/officeart/2005/8/layout/radial1"/>
    <dgm:cxn modelId="{AE702BF2-3AF2-4973-ADD9-6C37019FE6D0}" type="presOf" srcId="{F91D3540-C4D1-4A8F-8ECD-C1EE13FE8542}" destId="{C7F573D8-3479-43F5-91D8-719291CEE566}" srcOrd="0" destOrd="0" presId="urn:microsoft.com/office/officeart/2005/8/layout/radial1"/>
    <dgm:cxn modelId="{FCC0DA96-3CF1-4A2F-93DD-6C08F9948BE0}" srcId="{AF3853E8-FAAC-44BE-AE49-A397CD80387B}" destId="{B78AA027-4A11-411E-B45A-8E9FB9BD44D9}" srcOrd="0" destOrd="0" parTransId="{A772692A-BEFE-4B49-844B-6B7716EA8A9F}" sibTransId="{BA866E29-EC1B-4BB2-B591-EEB31960BB84}"/>
    <dgm:cxn modelId="{54C28460-A5E5-42E3-B65A-F5D392097787}" type="presOf" srcId="{744D634C-BB13-4855-896D-760DF38F644C}" destId="{E69BE035-FE18-4CC3-AED3-A769BE7F6414}" srcOrd="0" destOrd="0" presId="urn:microsoft.com/office/officeart/2005/8/layout/radial1"/>
    <dgm:cxn modelId="{A0BD0DA1-C3E5-4489-8A7F-817B4B0D5ACB}" type="presOf" srcId="{AF3853E8-FAAC-44BE-AE49-A397CD80387B}" destId="{AF5FF6BF-7E08-4F1B-8EEF-946C4D5C5CE3}" srcOrd="0" destOrd="0" presId="urn:microsoft.com/office/officeart/2005/8/layout/radial1"/>
    <dgm:cxn modelId="{45EC32C5-5FF4-4A8F-A259-CFE5DFDAB572}" type="presOf" srcId="{A9AE10A0-5B0C-4C94-B785-893C3ECEA6F2}" destId="{A6330DBF-13B8-4DE9-A7A0-8403AE0F2172}" srcOrd="1" destOrd="0" presId="urn:microsoft.com/office/officeart/2005/8/layout/radial1"/>
    <dgm:cxn modelId="{0A7E0F1B-2444-4F97-9AC2-B0498746FA4F}" srcId="{B78AA027-4A11-411E-B45A-8E9FB9BD44D9}" destId="{C61B0AEF-EFE4-465F-B235-0389F1038FBA}" srcOrd="5" destOrd="0" parTransId="{A9AE10A0-5B0C-4C94-B785-893C3ECEA6F2}" sibTransId="{27F2CFDC-11E7-4D5D-ABA2-B064F232FD19}"/>
    <dgm:cxn modelId="{D99897DD-4F44-4FEA-88CF-CF23784406A7}" srcId="{B78AA027-4A11-411E-B45A-8E9FB9BD44D9}" destId="{E611D15F-D720-443C-97F1-2EBEEE2F2B8D}" srcOrd="1" destOrd="0" parTransId="{F91D3540-C4D1-4A8F-8ECD-C1EE13FE8542}" sibTransId="{82C7C1D4-7F97-48E3-BE9A-0A5E57A9109A}"/>
    <dgm:cxn modelId="{67B625B9-F22C-46E9-BD86-70B14A4B100C}" type="presOf" srcId="{256A43F8-A0BD-4BA7-8809-9FFE9AABB3A3}" destId="{ADB8FBF7-9F98-4AC0-B988-433438CF318B}" srcOrd="0" destOrd="0" presId="urn:microsoft.com/office/officeart/2005/8/layout/radial1"/>
    <dgm:cxn modelId="{9AC24B03-6528-486C-91FF-B8F9816E6FC7}" type="presOf" srcId="{A9AE10A0-5B0C-4C94-B785-893C3ECEA6F2}" destId="{27BA30CE-F20A-4B70-B0C3-EE14ECF630DC}" srcOrd="0" destOrd="0" presId="urn:microsoft.com/office/officeart/2005/8/layout/radial1"/>
    <dgm:cxn modelId="{638A2684-8E01-4A8D-BF80-D01B669CCAB1}" type="presOf" srcId="{F09D718F-FBAD-4BFE-971A-FA3B79719ECB}" destId="{C269A29B-BCA5-4CC3-B463-2DFE489A8C26}" srcOrd="1" destOrd="0" presId="urn:microsoft.com/office/officeart/2005/8/layout/radial1"/>
    <dgm:cxn modelId="{DC4D6A83-CC75-4E9D-8AD0-963C20513070}" type="presOf" srcId="{C9EC3577-31D4-4F4A-9A1C-D661760F29FB}" destId="{8BA445C8-7403-4B10-99FF-960A43BB7BF7}" srcOrd="0" destOrd="0" presId="urn:microsoft.com/office/officeart/2005/8/layout/radial1"/>
    <dgm:cxn modelId="{78EA8690-0680-4DA9-B2BD-8D10C6DCC372}" srcId="{B78AA027-4A11-411E-B45A-8E9FB9BD44D9}" destId="{3A89A61C-AA7B-42F1-A7AA-6CA2AFC8477B}" srcOrd="3" destOrd="0" parTransId="{3F32FD22-A23B-4C95-80D3-F8696A76FD5F}" sibTransId="{89A6F543-0E0B-447D-A90E-4B3BC5670B4F}"/>
    <dgm:cxn modelId="{812CC980-356B-4016-8227-0767DD64DF02}" type="presOf" srcId="{C61B0AEF-EFE4-465F-B235-0389F1038FBA}" destId="{12409852-9743-4D41-BE1E-28938349F3E4}" srcOrd="0" destOrd="0" presId="urn:microsoft.com/office/officeart/2005/8/layout/radial1"/>
    <dgm:cxn modelId="{A69E0514-5B25-4EDF-B2F2-12E04D5C18EF}" type="presOf" srcId="{1A44D385-2E7F-4933-BDAC-151C2A5F5F4B}" destId="{AB96445D-7112-4475-88E2-951809939B8A}" srcOrd="1" destOrd="0" presId="urn:microsoft.com/office/officeart/2005/8/layout/radial1"/>
    <dgm:cxn modelId="{EBE12A2F-A1C1-4211-B848-1CC34DBED206}" type="presOf" srcId="{F09D718F-FBAD-4BFE-971A-FA3B79719ECB}" destId="{69781397-35F1-4A11-8D22-17E05F437BCB}" srcOrd="0" destOrd="0" presId="urn:microsoft.com/office/officeart/2005/8/layout/radial1"/>
    <dgm:cxn modelId="{BB69247E-2F5E-4D62-8BB4-B1F91FBFEF2F}" srcId="{B78AA027-4A11-411E-B45A-8E9FB9BD44D9}" destId="{744D634C-BB13-4855-896D-760DF38F644C}" srcOrd="2" destOrd="0" parTransId="{F09D718F-FBAD-4BFE-971A-FA3B79719ECB}" sibTransId="{AF358736-AFCA-48C4-8839-4A52910D6385}"/>
    <dgm:cxn modelId="{6B45283C-A7A1-4FF4-965E-F46AFDF0166E}" type="presParOf" srcId="{AF5FF6BF-7E08-4F1B-8EEF-946C4D5C5CE3}" destId="{D63D4238-7B8A-42DE-8D19-2D0738CFFDCD}" srcOrd="0" destOrd="0" presId="urn:microsoft.com/office/officeart/2005/8/layout/radial1"/>
    <dgm:cxn modelId="{0755A52F-4241-494B-B01E-7EAA5172D7ED}" type="presParOf" srcId="{AF5FF6BF-7E08-4F1B-8EEF-946C4D5C5CE3}" destId="{AC4BA218-E842-467B-8EF9-8AE9426513D2}" srcOrd="1" destOrd="0" presId="urn:microsoft.com/office/officeart/2005/8/layout/radial1"/>
    <dgm:cxn modelId="{5BD8F237-02C6-43EB-B5B9-2CDC6D91D912}" type="presParOf" srcId="{AC4BA218-E842-467B-8EF9-8AE9426513D2}" destId="{AB96445D-7112-4475-88E2-951809939B8A}" srcOrd="0" destOrd="0" presId="urn:microsoft.com/office/officeart/2005/8/layout/radial1"/>
    <dgm:cxn modelId="{0F5EECAE-F05B-4783-B385-13750AA7A989}" type="presParOf" srcId="{AF5FF6BF-7E08-4F1B-8EEF-946C4D5C5CE3}" destId="{8BA445C8-7403-4B10-99FF-960A43BB7BF7}" srcOrd="2" destOrd="0" presId="urn:microsoft.com/office/officeart/2005/8/layout/radial1"/>
    <dgm:cxn modelId="{4077F338-8BEE-410A-BA2F-5A1C7C015039}" type="presParOf" srcId="{AF5FF6BF-7E08-4F1B-8EEF-946C4D5C5CE3}" destId="{C7F573D8-3479-43F5-91D8-719291CEE566}" srcOrd="3" destOrd="0" presId="urn:microsoft.com/office/officeart/2005/8/layout/radial1"/>
    <dgm:cxn modelId="{8A6C0D5E-D55E-47E4-85AC-56F255891D47}" type="presParOf" srcId="{C7F573D8-3479-43F5-91D8-719291CEE566}" destId="{C82EF8EC-B172-447D-ABFE-A06D5BAA93B4}" srcOrd="0" destOrd="0" presId="urn:microsoft.com/office/officeart/2005/8/layout/radial1"/>
    <dgm:cxn modelId="{75D223FF-2896-4BD6-8C2D-696172B81B10}" type="presParOf" srcId="{AF5FF6BF-7E08-4F1B-8EEF-946C4D5C5CE3}" destId="{A2052676-E10D-444D-9C29-7910F858D51C}" srcOrd="4" destOrd="0" presId="urn:microsoft.com/office/officeart/2005/8/layout/radial1"/>
    <dgm:cxn modelId="{53798E89-F298-415E-A18B-7F63BE8F8DA7}" type="presParOf" srcId="{AF5FF6BF-7E08-4F1B-8EEF-946C4D5C5CE3}" destId="{69781397-35F1-4A11-8D22-17E05F437BCB}" srcOrd="5" destOrd="0" presId="urn:microsoft.com/office/officeart/2005/8/layout/radial1"/>
    <dgm:cxn modelId="{3C70472B-81A9-4EB5-B324-9723A7E9646F}" type="presParOf" srcId="{69781397-35F1-4A11-8D22-17E05F437BCB}" destId="{C269A29B-BCA5-4CC3-B463-2DFE489A8C26}" srcOrd="0" destOrd="0" presId="urn:microsoft.com/office/officeart/2005/8/layout/radial1"/>
    <dgm:cxn modelId="{5E0BCDFB-CF21-4F59-8829-80F6B801C0C0}" type="presParOf" srcId="{AF5FF6BF-7E08-4F1B-8EEF-946C4D5C5CE3}" destId="{E69BE035-FE18-4CC3-AED3-A769BE7F6414}" srcOrd="6" destOrd="0" presId="urn:microsoft.com/office/officeart/2005/8/layout/radial1"/>
    <dgm:cxn modelId="{06F05448-B70F-4B5F-9BC4-0C157ADAA32E}" type="presParOf" srcId="{AF5FF6BF-7E08-4F1B-8EEF-946C4D5C5CE3}" destId="{00EFFD20-13BE-4C0F-A2A0-52779D3317C2}" srcOrd="7" destOrd="0" presId="urn:microsoft.com/office/officeart/2005/8/layout/radial1"/>
    <dgm:cxn modelId="{4B715542-0EBC-47C5-AB61-EB896B000629}" type="presParOf" srcId="{00EFFD20-13BE-4C0F-A2A0-52779D3317C2}" destId="{092E4078-BA59-41E5-A9D9-8E31251C5DFA}" srcOrd="0" destOrd="0" presId="urn:microsoft.com/office/officeart/2005/8/layout/radial1"/>
    <dgm:cxn modelId="{3469BF9A-1755-4125-A053-F1DCDEC29847}" type="presParOf" srcId="{AF5FF6BF-7E08-4F1B-8EEF-946C4D5C5CE3}" destId="{DFC831F7-1A70-4D13-843D-7B700B3EF345}" srcOrd="8" destOrd="0" presId="urn:microsoft.com/office/officeart/2005/8/layout/radial1"/>
    <dgm:cxn modelId="{7FE89628-0739-4165-B48D-CBC58C7D761F}" type="presParOf" srcId="{AF5FF6BF-7E08-4F1B-8EEF-946C4D5C5CE3}" destId="{959981CE-4D96-4B1D-A063-7E45162FC2A5}" srcOrd="9" destOrd="0" presId="urn:microsoft.com/office/officeart/2005/8/layout/radial1"/>
    <dgm:cxn modelId="{4C462B38-21BC-4599-9C8D-D926C5730948}" type="presParOf" srcId="{959981CE-4D96-4B1D-A063-7E45162FC2A5}" destId="{CDEAB793-BACF-4A42-A22F-2FD34A6D0083}" srcOrd="0" destOrd="0" presId="urn:microsoft.com/office/officeart/2005/8/layout/radial1"/>
    <dgm:cxn modelId="{FEC7AB73-172D-47D1-B56E-5555D1746323}" type="presParOf" srcId="{AF5FF6BF-7E08-4F1B-8EEF-946C4D5C5CE3}" destId="{ADB8FBF7-9F98-4AC0-B988-433438CF318B}" srcOrd="10" destOrd="0" presId="urn:microsoft.com/office/officeart/2005/8/layout/radial1"/>
    <dgm:cxn modelId="{6ED84CF9-4549-42E6-92B4-F5878107BF9E}" type="presParOf" srcId="{AF5FF6BF-7E08-4F1B-8EEF-946C4D5C5CE3}" destId="{27BA30CE-F20A-4B70-B0C3-EE14ECF630DC}" srcOrd="11" destOrd="0" presId="urn:microsoft.com/office/officeart/2005/8/layout/radial1"/>
    <dgm:cxn modelId="{4CD2C2B9-F5A1-4EED-AF58-A72E4F8F104F}" type="presParOf" srcId="{27BA30CE-F20A-4B70-B0C3-EE14ECF630DC}" destId="{A6330DBF-13B8-4DE9-A7A0-8403AE0F2172}" srcOrd="0" destOrd="0" presId="urn:microsoft.com/office/officeart/2005/8/layout/radial1"/>
    <dgm:cxn modelId="{FACD3858-6D84-47C5-869A-EB7B5D90FDAD}" type="presParOf" srcId="{AF5FF6BF-7E08-4F1B-8EEF-946C4D5C5CE3}" destId="{12409852-9743-4D41-BE1E-28938349F3E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63F8B7-66B1-48A5-AAE9-1490DC16F20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1B9DF9-7843-451A-AAFF-B2D7CB2471C9}">
      <dgm:prSet phldrT="[Text]" custT="1"/>
      <dgm:spPr/>
      <dgm:t>
        <a:bodyPr/>
        <a:lstStyle/>
        <a:p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تعداد اعضای جذب شده مورد تایید در سامانه سازمان </a:t>
          </a:r>
          <a:endParaRPr lang="en-US" sz="1050" dirty="0">
            <a:solidFill>
              <a:schemeClr val="tx1"/>
            </a:solidFill>
            <a:cs typeface="B Titr" pitchFamily="2" charset="-78"/>
          </a:endParaRPr>
        </a:p>
      </dgm:t>
    </dgm:pt>
    <dgm:pt modelId="{38085585-621F-4C7B-AB39-3373BC518223}" type="parTrans" cxnId="{2C5C7324-5874-4307-BABB-3B81D1F4E07C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EFD62A65-6C78-468D-98E8-5317418CA8BB}" type="sibTrans" cxnId="{2C5C7324-5874-4307-BABB-3B81D1F4E07C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363F0A40-7D69-4D66-A607-B0D166CA2A7A}">
      <dgm:prSet phldrT="[Text]" custT="1"/>
      <dgm:spPr/>
      <dgm:t>
        <a:bodyPr/>
        <a:lstStyle/>
        <a:p>
          <a:pPr rtl="1"/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      </a:t>
          </a:r>
          <a:r>
            <a:rPr lang="fa-IR" sz="1400" u="sng" dirty="0" smtClean="0">
              <a:solidFill>
                <a:schemeClr val="tx1"/>
              </a:solidFill>
              <a:cs typeface="B Titr" pitchFamily="2" charset="-78"/>
            </a:rPr>
            <a:t>10800</a:t>
          </a:r>
          <a:endParaRPr lang="fa-IR" sz="1400" dirty="0" smtClean="0">
            <a:solidFill>
              <a:schemeClr val="tx1"/>
            </a:solidFill>
            <a:cs typeface="B Titr" pitchFamily="2" charset="-78"/>
          </a:endParaRPr>
        </a:p>
        <a:p>
          <a:pPr rtl="1"/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(میزان تحقق سرانه جذب (11000 نف</a:t>
          </a:r>
          <a:r>
            <a:rPr lang="fa-IR" sz="900" dirty="0" smtClean="0">
              <a:solidFill>
                <a:schemeClr val="tx1"/>
              </a:solidFill>
              <a:cs typeface="B Titr" pitchFamily="2" charset="-78"/>
            </a:rPr>
            <a:t>ر)  ::       </a:t>
          </a:r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98 % سرانه </a:t>
          </a:r>
          <a:endParaRPr lang="en-US" sz="1600" dirty="0">
            <a:solidFill>
              <a:schemeClr val="tx1"/>
            </a:solidFill>
            <a:cs typeface="B Titr" pitchFamily="2" charset="-78"/>
          </a:endParaRPr>
        </a:p>
      </dgm:t>
    </dgm:pt>
    <dgm:pt modelId="{EBFDE468-2D79-43BE-A3EF-0071B3A21F20}" type="sibTrans" cxnId="{427AAC76-F7C8-401F-8A8A-C089A2341E16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DBEF9E4A-93BC-4357-94DB-B47EBACB701A}" type="parTrans" cxnId="{427AAC76-F7C8-401F-8A8A-C089A2341E16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8647B367-C36B-4FAF-AB26-8F3466D11901}" type="pres">
      <dgm:prSet presAssocID="{7963F8B7-66B1-48A5-AAE9-1490DC16F2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6E6DD7-2FA8-4494-B3EC-DC7C96260B9C}" type="pres">
      <dgm:prSet presAssocID="{A51B9DF9-7843-451A-AAFF-B2D7CB2471C9}" presName="vertFlow" presStyleCnt="0"/>
      <dgm:spPr/>
    </dgm:pt>
    <dgm:pt modelId="{A3EF5AC9-4632-4948-909E-AF2B0A9220B6}" type="pres">
      <dgm:prSet presAssocID="{A51B9DF9-7843-451A-AAFF-B2D7CB2471C9}" presName="header" presStyleLbl="node1" presStyleIdx="0" presStyleCnt="1"/>
      <dgm:spPr/>
      <dgm:t>
        <a:bodyPr/>
        <a:lstStyle/>
        <a:p>
          <a:endParaRPr lang="en-US"/>
        </a:p>
      </dgm:t>
    </dgm:pt>
    <dgm:pt modelId="{89DA75C1-F05F-4635-BF8C-89875E7BA107}" type="pres">
      <dgm:prSet presAssocID="{DBEF9E4A-93BC-4357-94DB-B47EBACB701A}" presName="parTrans" presStyleLbl="sibTrans2D1" presStyleIdx="0" presStyleCnt="1" custFlipVert="1" custScaleX="238136" custScaleY="333709" custLinFactNeighborY="0"/>
      <dgm:spPr/>
      <dgm:t>
        <a:bodyPr/>
        <a:lstStyle/>
        <a:p>
          <a:endParaRPr lang="en-US"/>
        </a:p>
      </dgm:t>
    </dgm:pt>
    <dgm:pt modelId="{C46B13A8-7422-4F41-9CCF-5CECB61BB66E}" type="pres">
      <dgm:prSet presAssocID="{363F0A40-7D69-4D66-A607-B0D166CA2A7A}" presName="child" presStyleLbl="alignAccFollowNode1" presStyleIdx="0" presStyleCnt="1" custScaleX="148758" custLinFactY="-67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93ED6-44CB-46D1-9E74-65EC14F2D8C1}" type="presOf" srcId="{7963F8B7-66B1-48A5-AAE9-1490DC16F205}" destId="{8647B367-C36B-4FAF-AB26-8F3466D11901}" srcOrd="0" destOrd="0" presId="urn:microsoft.com/office/officeart/2005/8/layout/lProcess1"/>
    <dgm:cxn modelId="{2C5C7324-5874-4307-BABB-3B81D1F4E07C}" srcId="{7963F8B7-66B1-48A5-AAE9-1490DC16F205}" destId="{A51B9DF9-7843-451A-AAFF-B2D7CB2471C9}" srcOrd="0" destOrd="0" parTransId="{38085585-621F-4C7B-AB39-3373BC518223}" sibTransId="{EFD62A65-6C78-468D-98E8-5317418CA8BB}"/>
    <dgm:cxn modelId="{F0FA933E-6EC2-4448-9FD9-91B666FA4E55}" type="presOf" srcId="{363F0A40-7D69-4D66-A607-B0D166CA2A7A}" destId="{C46B13A8-7422-4F41-9CCF-5CECB61BB66E}" srcOrd="0" destOrd="0" presId="urn:microsoft.com/office/officeart/2005/8/layout/lProcess1"/>
    <dgm:cxn modelId="{9FD8B45C-9CDF-4E6D-9D47-4CF5373468F3}" type="presOf" srcId="{A51B9DF9-7843-451A-AAFF-B2D7CB2471C9}" destId="{A3EF5AC9-4632-4948-909E-AF2B0A9220B6}" srcOrd="0" destOrd="0" presId="urn:microsoft.com/office/officeart/2005/8/layout/lProcess1"/>
    <dgm:cxn modelId="{427AAC76-F7C8-401F-8A8A-C089A2341E16}" srcId="{A51B9DF9-7843-451A-AAFF-B2D7CB2471C9}" destId="{363F0A40-7D69-4D66-A607-B0D166CA2A7A}" srcOrd="0" destOrd="0" parTransId="{DBEF9E4A-93BC-4357-94DB-B47EBACB701A}" sibTransId="{EBFDE468-2D79-43BE-A3EF-0071B3A21F20}"/>
    <dgm:cxn modelId="{AD98DC0D-CCE9-4946-B81F-B550E8BDDC7C}" type="presOf" srcId="{DBEF9E4A-93BC-4357-94DB-B47EBACB701A}" destId="{89DA75C1-F05F-4635-BF8C-89875E7BA107}" srcOrd="0" destOrd="0" presId="urn:microsoft.com/office/officeart/2005/8/layout/lProcess1"/>
    <dgm:cxn modelId="{6DEC4128-F799-4611-B779-2A1F8B356A26}" type="presParOf" srcId="{8647B367-C36B-4FAF-AB26-8F3466D11901}" destId="{E76E6DD7-2FA8-4494-B3EC-DC7C96260B9C}" srcOrd="0" destOrd="0" presId="urn:microsoft.com/office/officeart/2005/8/layout/lProcess1"/>
    <dgm:cxn modelId="{15A13459-EC4F-4EC4-9A6B-21DA4ABFAA14}" type="presParOf" srcId="{E76E6DD7-2FA8-4494-B3EC-DC7C96260B9C}" destId="{A3EF5AC9-4632-4948-909E-AF2B0A9220B6}" srcOrd="0" destOrd="0" presId="urn:microsoft.com/office/officeart/2005/8/layout/lProcess1"/>
    <dgm:cxn modelId="{1A9C5212-36E5-48A4-9A37-F6EDF34D6F35}" type="presParOf" srcId="{E76E6DD7-2FA8-4494-B3EC-DC7C96260B9C}" destId="{89DA75C1-F05F-4635-BF8C-89875E7BA107}" srcOrd="1" destOrd="0" presId="urn:microsoft.com/office/officeart/2005/8/layout/lProcess1"/>
    <dgm:cxn modelId="{1D3477C8-33E9-4845-A503-0E250B3D9DB8}" type="presParOf" srcId="{E76E6DD7-2FA8-4494-B3EC-DC7C96260B9C}" destId="{C46B13A8-7422-4F41-9CCF-5CECB61BB66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63F8B7-66B1-48A5-AAE9-1490DC16F205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1B9DF9-7843-451A-AAFF-B2D7CB2471C9}">
      <dgm:prSet phldrT="[Text]" custT="1"/>
      <dgm:spPr/>
      <dgm:t>
        <a:bodyPr/>
        <a:lstStyle/>
        <a:p>
          <a:r>
            <a:rPr lang="fa-IR" sz="1000" dirty="0" smtClean="0">
              <a:cs typeface="B Titr" pitchFamily="2" charset="-78"/>
            </a:rPr>
            <a:t>تعداد کانون های راه اندازی شده </a:t>
          </a:r>
          <a:endParaRPr lang="en-US" sz="1000" dirty="0">
            <a:cs typeface="B Titr" pitchFamily="2" charset="-78"/>
          </a:endParaRPr>
        </a:p>
      </dgm:t>
    </dgm:pt>
    <dgm:pt modelId="{38085585-621F-4C7B-AB39-3373BC518223}" type="parTrans" cxnId="{2C5C7324-5874-4307-BABB-3B81D1F4E07C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EFD62A65-6C78-468D-98E8-5317418CA8BB}" type="sibTrans" cxnId="{2C5C7324-5874-4307-BABB-3B81D1F4E07C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363F0A40-7D69-4D66-A607-B0D166CA2A7A}">
      <dgm:prSet phldrT="[Text]" custT="1"/>
      <dgm:spPr/>
      <dgm:t>
        <a:bodyPr anchor="ctr"/>
        <a:lstStyle/>
        <a:p>
          <a:pPr algn="ctr" rtl="1"/>
          <a:r>
            <a:rPr lang="fa-IR" sz="1400" dirty="0" smtClean="0">
              <a:cs typeface="B Titr" pitchFamily="2" charset="-78"/>
            </a:rPr>
            <a:t>            4 کانون </a:t>
          </a:r>
        </a:p>
      </dgm:t>
    </dgm:pt>
    <dgm:pt modelId="{DBEF9E4A-93BC-4357-94DB-B47EBACB701A}" type="parTrans" cxnId="{427AAC76-F7C8-401F-8A8A-C089A2341E16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EBFDE468-2D79-43BE-A3EF-0071B3A21F20}" type="sibTrans" cxnId="{427AAC76-F7C8-401F-8A8A-C089A2341E16}">
      <dgm:prSet/>
      <dgm:spPr/>
      <dgm:t>
        <a:bodyPr/>
        <a:lstStyle/>
        <a:p>
          <a:endParaRPr lang="en-US">
            <a:solidFill>
              <a:schemeClr val="tx1"/>
            </a:solidFill>
            <a:cs typeface="B Titr" pitchFamily="2" charset="-78"/>
          </a:endParaRPr>
        </a:p>
      </dgm:t>
    </dgm:pt>
    <dgm:pt modelId="{2E8A8AC4-4A81-405A-8FC3-25E8411DC7A0}" type="pres">
      <dgm:prSet presAssocID="{7963F8B7-66B1-48A5-AAE9-1490DC16F205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4F953-2E0B-40D0-B2A1-9A11311E3106}" type="pres">
      <dgm:prSet presAssocID="{A51B9DF9-7843-451A-AAFF-B2D7CB2471C9}" presName="composite" presStyleCnt="0"/>
      <dgm:spPr/>
    </dgm:pt>
    <dgm:pt modelId="{FAE8638A-3201-469E-BB04-DF03596E8F58}" type="pres">
      <dgm:prSet presAssocID="{A51B9DF9-7843-451A-AAFF-B2D7CB2471C9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A9EA3-8B00-4D87-8085-0E0B9F2D0707}" type="pres">
      <dgm:prSet presAssocID="{A51B9DF9-7843-451A-AAFF-B2D7CB2471C9}" presName="parSh" presStyleLbl="node1" presStyleIdx="0" presStyleCnt="1"/>
      <dgm:spPr/>
      <dgm:t>
        <a:bodyPr/>
        <a:lstStyle/>
        <a:p>
          <a:endParaRPr lang="en-US"/>
        </a:p>
      </dgm:t>
    </dgm:pt>
    <dgm:pt modelId="{B419B284-4CF4-4C6E-9F5D-891D0DE99073}" type="pres">
      <dgm:prSet presAssocID="{A51B9DF9-7843-451A-AAFF-B2D7CB2471C9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22D4C-3C51-42AD-A26D-C09CFA35E5D3}" type="presOf" srcId="{7963F8B7-66B1-48A5-AAE9-1490DC16F205}" destId="{2E8A8AC4-4A81-405A-8FC3-25E8411DC7A0}" srcOrd="0" destOrd="0" presId="urn:microsoft.com/office/officeart/2005/8/layout/process3"/>
    <dgm:cxn modelId="{2C5C7324-5874-4307-BABB-3B81D1F4E07C}" srcId="{7963F8B7-66B1-48A5-AAE9-1490DC16F205}" destId="{A51B9DF9-7843-451A-AAFF-B2D7CB2471C9}" srcOrd="0" destOrd="0" parTransId="{38085585-621F-4C7B-AB39-3373BC518223}" sibTransId="{EFD62A65-6C78-468D-98E8-5317418CA8BB}"/>
    <dgm:cxn modelId="{10B1783C-384E-49B2-997F-093C99A56D46}" type="presOf" srcId="{A51B9DF9-7843-451A-AAFF-B2D7CB2471C9}" destId="{F72A9EA3-8B00-4D87-8085-0E0B9F2D0707}" srcOrd="1" destOrd="0" presId="urn:microsoft.com/office/officeart/2005/8/layout/process3"/>
    <dgm:cxn modelId="{F82194E7-A980-42E1-A57C-03C83750F79B}" type="presOf" srcId="{A51B9DF9-7843-451A-AAFF-B2D7CB2471C9}" destId="{FAE8638A-3201-469E-BB04-DF03596E8F58}" srcOrd="0" destOrd="0" presId="urn:microsoft.com/office/officeart/2005/8/layout/process3"/>
    <dgm:cxn modelId="{AFC40F7F-D246-4A52-9A67-9807077C07DA}" type="presOf" srcId="{363F0A40-7D69-4D66-A607-B0D166CA2A7A}" destId="{B419B284-4CF4-4C6E-9F5D-891D0DE99073}" srcOrd="0" destOrd="0" presId="urn:microsoft.com/office/officeart/2005/8/layout/process3"/>
    <dgm:cxn modelId="{427AAC76-F7C8-401F-8A8A-C089A2341E16}" srcId="{A51B9DF9-7843-451A-AAFF-B2D7CB2471C9}" destId="{363F0A40-7D69-4D66-A607-B0D166CA2A7A}" srcOrd="0" destOrd="0" parTransId="{DBEF9E4A-93BC-4357-94DB-B47EBACB701A}" sibTransId="{EBFDE468-2D79-43BE-A3EF-0071B3A21F20}"/>
    <dgm:cxn modelId="{98A9C0AF-14FA-4370-84A5-C47D75EAC574}" type="presParOf" srcId="{2E8A8AC4-4A81-405A-8FC3-25E8411DC7A0}" destId="{2FA4F953-2E0B-40D0-B2A1-9A11311E3106}" srcOrd="0" destOrd="0" presId="urn:microsoft.com/office/officeart/2005/8/layout/process3"/>
    <dgm:cxn modelId="{ECB8A76D-1831-406A-A086-979EB1F0BC83}" type="presParOf" srcId="{2FA4F953-2E0B-40D0-B2A1-9A11311E3106}" destId="{FAE8638A-3201-469E-BB04-DF03596E8F58}" srcOrd="0" destOrd="0" presId="urn:microsoft.com/office/officeart/2005/8/layout/process3"/>
    <dgm:cxn modelId="{43AC8F56-F322-45F2-94D6-DBA25DB900AE}" type="presParOf" srcId="{2FA4F953-2E0B-40D0-B2A1-9A11311E3106}" destId="{F72A9EA3-8B00-4D87-8085-0E0B9F2D0707}" srcOrd="1" destOrd="0" presId="urn:microsoft.com/office/officeart/2005/8/layout/process3"/>
    <dgm:cxn modelId="{CEC2C915-64FA-482D-A09B-9043AC150227}" type="presParOf" srcId="{2FA4F953-2E0B-40D0-B2A1-9A11311E3106}" destId="{B419B284-4CF4-4C6E-9F5D-891D0DE9907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B0F104-CBA3-4375-AF4B-514B4C9F8F9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783927-E36D-4F79-8F8E-EADD36A1DBA0}">
      <dgm:prSet phldrT="[Text]" custT="1"/>
      <dgm:spPr/>
      <dgm:t>
        <a:bodyPr/>
        <a:lstStyle/>
        <a:p>
          <a:pPr algn="ctr" rtl="1"/>
          <a:r>
            <a:rPr lang="fa-IR" sz="1400" dirty="0" smtClean="0">
              <a:solidFill>
                <a:sysClr val="windowText" lastClr="000000"/>
              </a:solidFill>
              <a:cs typeface="B Titr" pitchFamily="2" charset="-78"/>
            </a:rPr>
            <a:t>اعضای جوان  </a:t>
          </a:r>
          <a:r>
            <a:rPr lang="fa-IR" sz="1400" u="sng" dirty="0" smtClean="0">
              <a:solidFill>
                <a:sysClr val="windowText" lastClr="000000"/>
              </a:solidFill>
              <a:cs typeface="B Titr" pitchFamily="2" charset="-78"/>
            </a:rPr>
            <a:t>تایید شده </a:t>
          </a:r>
          <a:r>
            <a:rPr lang="fa-IR" sz="1400" dirty="0" smtClean="0">
              <a:solidFill>
                <a:sysClr val="windowText" lastClr="000000"/>
              </a:solidFill>
              <a:cs typeface="B Titr" pitchFamily="2" charset="-78"/>
            </a:rPr>
            <a:t>به تفکیک عضویت درکانون</a:t>
          </a:r>
        </a:p>
        <a:p>
          <a:pPr algn="ctr" rtl="1"/>
          <a:r>
            <a:rPr lang="fa-IR" sz="1400" dirty="0" smtClean="0">
              <a:solidFill>
                <a:sysClr val="windowText" lastClr="000000"/>
              </a:solidFill>
              <a:cs typeface="B Titr" pitchFamily="2" charset="-78"/>
            </a:rPr>
            <a:t> </a:t>
          </a:r>
          <a:r>
            <a:rPr lang="fa-IR" sz="1600" dirty="0" smtClean="0">
              <a:solidFill>
                <a:sysClr val="windowText" lastClr="000000"/>
              </a:solidFill>
              <a:cs typeface="B Titr" pitchFamily="2" charset="-78"/>
            </a:rPr>
            <a:t>10800 نفر </a:t>
          </a:r>
          <a:endParaRPr lang="en-US" sz="1600" dirty="0">
            <a:solidFill>
              <a:sysClr val="windowText" lastClr="000000"/>
            </a:solidFill>
            <a:cs typeface="B Titr" pitchFamily="2" charset="-78"/>
          </a:endParaRPr>
        </a:p>
      </dgm:t>
    </dgm:pt>
    <dgm:pt modelId="{6ABE6F6E-2AD6-480D-90D9-F5038B029885}" type="sibTrans" cxnId="{D40BFEFD-0585-44DC-84CC-2D56D752BE9F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A5521EA3-00E5-4BA2-A610-45F6F7CF1163}" type="parTrans" cxnId="{D40BFEFD-0585-44DC-84CC-2D56D752BE9F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BE95DEE7-2C17-4A72-B43A-878B442645EF}" type="pres">
      <dgm:prSet presAssocID="{DEB0F104-CBA3-4375-AF4B-514B4C9F8F99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8AC51-93F3-4D76-93EC-AF048E64F0EC}" type="pres">
      <dgm:prSet presAssocID="{37783927-E36D-4F79-8F8E-EADD36A1DBA0}" presName="parentLin" presStyleCnt="0"/>
      <dgm:spPr/>
      <dgm:t>
        <a:bodyPr/>
        <a:lstStyle/>
        <a:p>
          <a:endParaRPr lang="en-US"/>
        </a:p>
      </dgm:t>
    </dgm:pt>
    <dgm:pt modelId="{A15FA6EB-D137-41A9-A301-218F45E551EC}" type="pres">
      <dgm:prSet presAssocID="{37783927-E36D-4F79-8F8E-EADD36A1DBA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BF92B62-A336-4884-9972-6821D6C15D0F}" type="pres">
      <dgm:prSet presAssocID="{37783927-E36D-4F79-8F8E-EADD36A1DBA0}" presName="parentText" presStyleLbl="node1" presStyleIdx="0" presStyleCnt="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B500C-8BEB-4D55-B9AC-B509CE9CDAA1}" type="pres">
      <dgm:prSet presAssocID="{37783927-E36D-4F79-8F8E-EADD36A1DBA0}" presName="negativeSpace" presStyleCnt="0"/>
      <dgm:spPr/>
      <dgm:t>
        <a:bodyPr/>
        <a:lstStyle/>
        <a:p>
          <a:endParaRPr lang="en-US"/>
        </a:p>
      </dgm:t>
    </dgm:pt>
    <dgm:pt modelId="{42D56882-2E73-4A02-8C36-DCA32CC077FB}" type="pres">
      <dgm:prSet presAssocID="{37783927-E36D-4F79-8F8E-EADD36A1DBA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1A8B0-57F8-412F-9FBB-2B296496EA63}" type="presOf" srcId="{37783927-E36D-4F79-8F8E-EADD36A1DBA0}" destId="{BBF92B62-A336-4884-9972-6821D6C15D0F}" srcOrd="1" destOrd="0" presId="urn:microsoft.com/office/officeart/2005/8/layout/list1"/>
    <dgm:cxn modelId="{D40BFEFD-0585-44DC-84CC-2D56D752BE9F}" srcId="{DEB0F104-CBA3-4375-AF4B-514B4C9F8F99}" destId="{37783927-E36D-4F79-8F8E-EADD36A1DBA0}" srcOrd="0" destOrd="0" parTransId="{A5521EA3-00E5-4BA2-A610-45F6F7CF1163}" sibTransId="{6ABE6F6E-2AD6-480D-90D9-F5038B029885}"/>
    <dgm:cxn modelId="{40E81795-1A63-4FF8-A5B2-A0B1E204B01C}" type="presOf" srcId="{DEB0F104-CBA3-4375-AF4B-514B4C9F8F99}" destId="{BE95DEE7-2C17-4A72-B43A-878B442645EF}" srcOrd="0" destOrd="0" presId="urn:microsoft.com/office/officeart/2005/8/layout/list1"/>
    <dgm:cxn modelId="{9974EEDF-B44B-4813-8FCF-19C8FDAE73A6}" type="presOf" srcId="{37783927-E36D-4F79-8F8E-EADD36A1DBA0}" destId="{A15FA6EB-D137-41A9-A301-218F45E551EC}" srcOrd="0" destOrd="0" presId="urn:microsoft.com/office/officeart/2005/8/layout/list1"/>
    <dgm:cxn modelId="{07BD7C69-16E1-44F0-B3D7-4BF20C9DAE60}" type="presParOf" srcId="{BE95DEE7-2C17-4A72-B43A-878B442645EF}" destId="{C068AC51-93F3-4D76-93EC-AF048E64F0EC}" srcOrd="0" destOrd="0" presId="urn:microsoft.com/office/officeart/2005/8/layout/list1"/>
    <dgm:cxn modelId="{824F45CD-1780-47DB-9024-C4600408BF6F}" type="presParOf" srcId="{C068AC51-93F3-4D76-93EC-AF048E64F0EC}" destId="{A15FA6EB-D137-41A9-A301-218F45E551EC}" srcOrd="0" destOrd="0" presId="urn:microsoft.com/office/officeart/2005/8/layout/list1"/>
    <dgm:cxn modelId="{7F919E62-EC3F-4BE1-9772-EAADE669A92C}" type="presParOf" srcId="{C068AC51-93F3-4D76-93EC-AF048E64F0EC}" destId="{BBF92B62-A336-4884-9972-6821D6C15D0F}" srcOrd="1" destOrd="0" presId="urn:microsoft.com/office/officeart/2005/8/layout/list1"/>
    <dgm:cxn modelId="{41B9A3F5-0EA9-4158-94C3-6733F1CBD9DD}" type="presParOf" srcId="{BE95DEE7-2C17-4A72-B43A-878B442645EF}" destId="{BD0B500C-8BEB-4D55-B9AC-B509CE9CDAA1}" srcOrd="1" destOrd="0" presId="urn:microsoft.com/office/officeart/2005/8/layout/list1"/>
    <dgm:cxn modelId="{9EDB1F44-963D-4B67-84E3-3A97F48254BA}" type="presParOf" srcId="{BE95DEE7-2C17-4A72-B43A-878B442645EF}" destId="{42D56882-2E73-4A02-8C36-DCA32CC077F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CF5F1B-6D60-469B-B5CE-E64E9ABD9833}" type="doc">
      <dgm:prSet loTypeId="urn:microsoft.com/office/officeart/2005/8/layout/arrow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49B1E3-39C7-4BE4-A713-55483530EB6B}">
      <dgm:prSet phldrT="[Text]" custT="1"/>
      <dgm:spPr>
        <a:solidFill>
          <a:srgbClr val="00B0F0"/>
        </a:solidFill>
      </dgm:spPr>
      <dgm:t>
        <a:bodyPr/>
        <a:lstStyle/>
        <a:p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1327 طرح و برنامه </a:t>
          </a:r>
          <a:endParaRPr lang="en-US" sz="1050" dirty="0">
            <a:solidFill>
              <a:schemeClr val="tx1"/>
            </a:solidFill>
            <a:cs typeface="B Titr" pitchFamily="2" charset="-78"/>
          </a:endParaRPr>
        </a:p>
      </dgm:t>
    </dgm:pt>
    <dgm:pt modelId="{1C398108-B1D3-4A93-9EBE-7C162170CA02}" type="parTrans" cxnId="{C8E10C83-3C90-49BB-81CC-C3762AA6E12C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8DFEA310-6963-4DF9-9CA2-926822695C67}" type="sibTrans" cxnId="{C8E10C83-3C90-49BB-81CC-C3762AA6E12C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52256EB4-7B86-480F-8423-45A33D8C00DC}">
      <dgm:prSet phldrT="[Text]" custT="1"/>
      <dgm:spPr/>
      <dgm:t>
        <a:bodyPr/>
        <a:lstStyle/>
        <a:p>
          <a:r>
            <a:rPr lang="fa-IR" sz="1050" dirty="0" smtClean="0">
              <a:solidFill>
                <a:schemeClr val="tx1"/>
              </a:solidFill>
              <a:cs typeface="B Titr" pitchFamily="2" charset="-78"/>
            </a:rPr>
            <a:t>37908 (نفر –برنامه ) بهره ور</a:t>
          </a:r>
          <a:endParaRPr lang="en-US" sz="1050" dirty="0">
            <a:solidFill>
              <a:schemeClr val="tx1"/>
            </a:solidFill>
            <a:cs typeface="B Titr" pitchFamily="2" charset="-78"/>
          </a:endParaRPr>
        </a:p>
      </dgm:t>
    </dgm:pt>
    <dgm:pt modelId="{7E3A56DA-34BC-4D94-9C08-746113B2D08A}" type="sibTrans" cxnId="{620292ED-3085-42E3-BDCE-B340021F9557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214FD6ED-E6DD-4E16-96DA-D93D09A8AD0D}" type="parTrans" cxnId="{620292ED-3085-42E3-BDCE-B340021F9557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DDFD0BB2-07F2-4016-8974-F40C289F6FEB}" type="pres">
      <dgm:prSet presAssocID="{66CF5F1B-6D60-469B-B5CE-E64E9ABD98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3DC67-90D5-4708-B42D-EFD6052E2723}" type="pres">
      <dgm:prSet presAssocID="{7249B1E3-39C7-4BE4-A713-55483530EB6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14A92-5103-4B16-8394-30D4CC4A3D54}" type="pres">
      <dgm:prSet presAssocID="{52256EB4-7B86-480F-8423-45A33D8C00DC}" presName="arrow" presStyleLbl="node1" presStyleIdx="1" presStyleCnt="2" custScaleY="100178" custRadScaleRad="79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10C83-3C90-49BB-81CC-C3762AA6E12C}" srcId="{66CF5F1B-6D60-469B-B5CE-E64E9ABD9833}" destId="{7249B1E3-39C7-4BE4-A713-55483530EB6B}" srcOrd="0" destOrd="0" parTransId="{1C398108-B1D3-4A93-9EBE-7C162170CA02}" sibTransId="{8DFEA310-6963-4DF9-9CA2-926822695C67}"/>
    <dgm:cxn modelId="{AE1EA3DF-9F76-4492-AE27-C5BF41B0DADB}" type="presOf" srcId="{52256EB4-7B86-480F-8423-45A33D8C00DC}" destId="{65214A92-5103-4B16-8394-30D4CC4A3D54}" srcOrd="0" destOrd="0" presId="urn:microsoft.com/office/officeart/2005/8/layout/arrow5"/>
    <dgm:cxn modelId="{EBF79534-70B4-43B8-A31E-7E934C7B1D29}" type="presOf" srcId="{7249B1E3-39C7-4BE4-A713-55483530EB6B}" destId="{85A3DC67-90D5-4708-B42D-EFD6052E2723}" srcOrd="0" destOrd="0" presId="urn:microsoft.com/office/officeart/2005/8/layout/arrow5"/>
    <dgm:cxn modelId="{620292ED-3085-42E3-BDCE-B340021F9557}" srcId="{66CF5F1B-6D60-469B-B5CE-E64E9ABD9833}" destId="{52256EB4-7B86-480F-8423-45A33D8C00DC}" srcOrd="1" destOrd="0" parTransId="{214FD6ED-E6DD-4E16-96DA-D93D09A8AD0D}" sibTransId="{7E3A56DA-34BC-4D94-9C08-746113B2D08A}"/>
    <dgm:cxn modelId="{A57D5BAC-4B2D-47E5-A3E3-C18305887596}" type="presOf" srcId="{66CF5F1B-6D60-469B-B5CE-E64E9ABD9833}" destId="{DDFD0BB2-07F2-4016-8974-F40C289F6FEB}" srcOrd="0" destOrd="0" presId="urn:microsoft.com/office/officeart/2005/8/layout/arrow5"/>
    <dgm:cxn modelId="{F7F4009E-57C9-4214-BEB3-3FC4F98F34B6}" type="presParOf" srcId="{DDFD0BB2-07F2-4016-8974-F40C289F6FEB}" destId="{85A3DC67-90D5-4708-B42D-EFD6052E2723}" srcOrd="0" destOrd="0" presId="urn:microsoft.com/office/officeart/2005/8/layout/arrow5"/>
    <dgm:cxn modelId="{192809CB-83E3-460C-96DC-877ED1AAFF12}" type="presParOf" srcId="{DDFD0BB2-07F2-4016-8974-F40C289F6FEB}" destId="{65214A92-5103-4B16-8394-30D4CC4A3D5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5D4172-B0DE-4190-9F8C-736AC992AC1E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B93162D0-1C7D-4EB1-8B9E-1B7391E517CF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خواهر  11798</a:t>
          </a:r>
          <a:endParaRPr lang="en-US" sz="1100" dirty="0">
            <a:solidFill>
              <a:schemeClr val="tx1"/>
            </a:solidFill>
            <a:cs typeface="B Titr" pitchFamily="2" charset="-78"/>
          </a:endParaRPr>
        </a:p>
      </dgm:t>
    </dgm:pt>
    <dgm:pt modelId="{8E8D83F2-48C2-43CC-AC8D-90FD611D75E1}" type="parTrans" cxnId="{3F1DA50B-E771-426C-881B-2F0890A96C79}">
      <dgm:prSet/>
      <dgm:spPr/>
      <dgm:t>
        <a:bodyPr/>
        <a:lstStyle/>
        <a:p>
          <a:endParaRPr lang="en-US" sz="1100">
            <a:solidFill>
              <a:schemeClr val="tx1"/>
            </a:solidFill>
            <a:cs typeface="B Titr" pitchFamily="2" charset="-78"/>
          </a:endParaRPr>
        </a:p>
      </dgm:t>
    </dgm:pt>
    <dgm:pt modelId="{A7F8A33D-EEF3-4784-B3C1-29AEE7669D68}" type="sibTrans" cxnId="{3F1DA50B-E771-426C-881B-2F0890A96C79}">
      <dgm:prSet custT="1"/>
      <dgm:spPr/>
      <dgm:t>
        <a:bodyPr/>
        <a:lstStyle/>
        <a:p>
          <a:endParaRPr lang="en-US" sz="1100">
            <a:solidFill>
              <a:schemeClr val="tx1"/>
            </a:solidFill>
            <a:cs typeface="B Titr" pitchFamily="2" charset="-78"/>
          </a:endParaRPr>
        </a:p>
      </dgm:t>
    </dgm:pt>
    <dgm:pt modelId="{9B1A277F-5171-4023-B5A8-508801F9C8DA}">
      <dgm:prSet phldrT="[Text]" custT="1"/>
      <dgm:spPr>
        <a:solidFill>
          <a:srgbClr val="0DC0FF"/>
        </a:solidFill>
      </dgm:spPr>
      <dgm:t>
        <a:bodyPr/>
        <a:lstStyle/>
        <a:p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برادر 15410</a:t>
          </a:r>
          <a:endParaRPr lang="en-US" sz="1100" dirty="0">
            <a:solidFill>
              <a:schemeClr val="tx1"/>
            </a:solidFill>
            <a:cs typeface="B Titr" pitchFamily="2" charset="-78"/>
          </a:endParaRPr>
        </a:p>
      </dgm:t>
    </dgm:pt>
    <dgm:pt modelId="{F380CA76-80ED-45DF-B92A-ABD6BF22BF64}" type="parTrans" cxnId="{33839EFF-6725-44EC-B100-5559E1C57F47}">
      <dgm:prSet/>
      <dgm:spPr/>
      <dgm:t>
        <a:bodyPr/>
        <a:lstStyle/>
        <a:p>
          <a:endParaRPr lang="en-US" sz="1100">
            <a:solidFill>
              <a:schemeClr val="tx1"/>
            </a:solidFill>
            <a:cs typeface="B Titr" pitchFamily="2" charset="-78"/>
          </a:endParaRPr>
        </a:p>
      </dgm:t>
    </dgm:pt>
    <dgm:pt modelId="{2601AF11-5881-4A81-957D-D35562773693}" type="sibTrans" cxnId="{33839EFF-6725-44EC-B100-5559E1C57F47}">
      <dgm:prSet custT="1"/>
      <dgm:spPr/>
      <dgm:t>
        <a:bodyPr/>
        <a:lstStyle/>
        <a:p>
          <a:endParaRPr lang="en-US" sz="1100">
            <a:solidFill>
              <a:schemeClr val="tx1"/>
            </a:solidFill>
            <a:cs typeface="B Titr" pitchFamily="2" charset="-78"/>
          </a:endParaRPr>
        </a:p>
      </dgm:t>
    </dgm:pt>
    <dgm:pt modelId="{230FF85D-FB81-4072-B902-E904B59F3384}">
      <dgm:prSet phldrT="[Text]" custT="1"/>
      <dgm:spPr>
        <a:solidFill>
          <a:srgbClr val="0070C0"/>
        </a:solidFill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1100" b="1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کل اعضا به تفکیک جنسیت 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800" b="1" u="sng" dirty="0" smtClean="0">
              <a:solidFill>
                <a:srgbClr val="FFFF00"/>
              </a:solidFill>
              <a:latin typeface="Calibri"/>
              <a:ea typeface="+mn-ea"/>
              <a:cs typeface="B Titr" pitchFamily="2" charset="-78"/>
            </a:rPr>
            <a:t>(ثبت شده درسامانه جدید)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1600" b="1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27208</a:t>
          </a:r>
          <a:endParaRPr lang="en-US" sz="1100" dirty="0">
            <a:solidFill>
              <a:schemeClr val="bg1"/>
            </a:solidFill>
            <a:cs typeface="B Titr" pitchFamily="2" charset="-78"/>
          </a:endParaRPr>
        </a:p>
      </dgm:t>
    </dgm:pt>
    <dgm:pt modelId="{FE83EE1D-5A32-4D9D-8B03-7B4AF79CD5EC}" type="parTrans" cxnId="{6720048A-C44B-42BF-8D6D-1F18B70449A6}">
      <dgm:prSet/>
      <dgm:spPr/>
      <dgm:t>
        <a:bodyPr/>
        <a:lstStyle/>
        <a:p>
          <a:endParaRPr lang="en-US" sz="1100">
            <a:solidFill>
              <a:schemeClr val="tx1"/>
            </a:solidFill>
            <a:cs typeface="B Titr" pitchFamily="2" charset="-78"/>
          </a:endParaRPr>
        </a:p>
      </dgm:t>
    </dgm:pt>
    <dgm:pt modelId="{6D0DCA4A-35E4-4161-A4B7-174B4946392E}" type="sibTrans" cxnId="{6720048A-C44B-42BF-8D6D-1F18B70449A6}">
      <dgm:prSet/>
      <dgm:spPr/>
      <dgm:t>
        <a:bodyPr/>
        <a:lstStyle/>
        <a:p>
          <a:endParaRPr lang="en-US" sz="1100">
            <a:solidFill>
              <a:schemeClr val="tx1"/>
            </a:solidFill>
            <a:cs typeface="B Titr" pitchFamily="2" charset="-78"/>
          </a:endParaRPr>
        </a:p>
      </dgm:t>
    </dgm:pt>
    <dgm:pt modelId="{8DA89CAF-DD58-4BB1-827B-E80E27AA7DD6}" type="pres">
      <dgm:prSet presAssocID="{F45D4172-B0DE-4190-9F8C-736AC992AC1E}" presName="Name0" presStyleCnt="0">
        <dgm:presLayoutVars>
          <dgm:dir/>
          <dgm:resizeHandles val="exact"/>
        </dgm:presLayoutVars>
      </dgm:prSet>
      <dgm:spPr/>
    </dgm:pt>
    <dgm:pt modelId="{5795F642-EAFD-47F1-A7A5-DD611D3FCF56}" type="pres">
      <dgm:prSet presAssocID="{F45D4172-B0DE-4190-9F8C-736AC992AC1E}" presName="vNodes" presStyleCnt="0"/>
      <dgm:spPr/>
    </dgm:pt>
    <dgm:pt modelId="{8E0A1F3D-44E4-4698-A88C-47B217731889}" type="pres">
      <dgm:prSet presAssocID="{B93162D0-1C7D-4EB1-8B9E-1B7391E517CF}" presName="node" presStyleLbl="node1" presStyleIdx="0" presStyleCnt="3" custScaleX="234107" custScaleY="21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5B9A8-64E8-4DDC-B050-4989975D9CEC}" type="pres">
      <dgm:prSet presAssocID="{A7F8A33D-EEF3-4784-B3C1-29AEE7669D68}" presName="spacerT" presStyleCnt="0"/>
      <dgm:spPr/>
    </dgm:pt>
    <dgm:pt modelId="{A4F91602-9ACD-4AF1-9A70-8CAC0E466734}" type="pres">
      <dgm:prSet presAssocID="{A7F8A33D-EEF3-4784-B3C1-29AEE7669D6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E0B44EF-738D-42F6-B726-45BC3CEEB334}" type="pres">
      <dgm:prSet presAssocID="{A7F8A33D-EEF3-4784-B3C1-29AEE7669D68}" presName="spacerB" presStyleCnt="0"/>
      <dgm:spPr/>
    </dgm:pt>
    <dgm:pt modelId="{A7911AFA-A4F4-40E5-BE83-FC5041AD19C5}" type="pres">
      <dgm:prSet presAssocID="{9B1A277F-5171-4023-B5A8-508801F9C8DA}" presName="node" presStyleLbl="node1" presStyleIdx="1" presStyleCnt="3" custScaleX="234107" custScaleY="21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8EFBC-C795-420F-A9A6-648B4E2DA5F6}" type="pres">
      <dgm:prSet presAssocID="{F45D4172-B0DE-4190-9F8C-736AC992AC1E}" presName="sibTransLast" presStyleLbl="sibTrans2D1" presStyleIdx="1" presStyleCnt="2" custScaleX="356658" custScaleY="77803" custLinFactX="-21821" custLinFactNeighborX="-100000"/>
      <dgm:spPr/>
      <dgm:t>
        <a:bodyPr/>
        <a:lstStyle/>
        <a:p>
          <a:endParaRPr lang="en-US"/>
        </a:p>
      </dgm:t>
    </dgm:pt>
    <dgm:pt modelId="{6A2F5EF7-7CBE-4AD3-8E75-29BF63B04274}" type="pres">
      <dgm:prSet presAssocID="{F45D4172-B0DE-4190-9F8C-736AC992AC1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1AFB845-DA07-472C-B209-90DE444D59C6}" type="pres">
      <dgm:prSet presAssocID="{F45D4172-B0DE-4190-9F8C-736AC992AC1E}" presName="lastNode" presStyleLbl="node1" presStyleIdx="2" presStyleCnt="3" custScaleX="199125" custScaleY="196934" custLinFactNeighborX="-40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42861-0528-4F35-AE66-AD55D4F5F592}" type="presOf" srcId="{2601AF11-5881-4A81-957D-D35562773693}" destId="{6A2F5EF7-7CBE-4AD3-8E75-29BF63B04274}" srcOrd="1" destOrd="0" presId="urn:microsoft.com/office/officeart/2005/8/layout/equation2"/>
    <dgm:cxn modelId="{543F919D-1DB8-4626-8AC4-3C5B4C8EA417}" type="presOf" srcId="{F45D4172-B0DE-4190-9F8C-736AC992AC1E}" destId="{8DA89CAF-DD58-4BB1-827B-E80E27AA7DD6}" srcOrd="0" destOrd="0" presId="urn:microsoft.com/office/officeart/2005/8/layout/equation2"/>
    <dgm:cxn modelId="{3F1DA50B-E771-426C-881B-2F0890A96C79}" srcId="{F45D4172-B0DE-4190-9F8C-736AC992AC1E}" destId="{B93162D0-1C7D-4EB1-8B9E-1B7391E517CF}" srcOrd="0" destOrd="0" parTransId="{8E8D83F2-48C2-43CC-AC8D-90FD611D75E1}" sibTransId="{A7F8A33D-EEF3-4784-B3C1-29AEE7669D68}"/>
    <dgm:cxn modelId="{19673BBA-EFBD-47DC-B26F-88C50484E7FF}" type="presOf" srcId="{B93162D0-1C7D-4EB1-8B9E-1B7391E517CF}" destId="{8E0A1F3D-44E4-4698-A88C-47B217731889}" srcOrd="0" destOrd="0" presId="urn:microsoft.com/office/officeart/2005/8/layout/equation2"/>
    <dgm:cxn modelId="{1F25764A-3BD4-4D22-B980-6D9F4D464C57}" type="presOf" srcId="{9B1A277F-5171-4023-B5A8-508801F9C8DA}" destId="{A7911AFA-A4F4-40E5-BE83-FC5041AD19C5}" srcOrd="0" destOrd="0" presId="urn:microsoft.com/office/officeart/2005/8/layout/equation2"/>
    <dgm:cxn modelId="{33839EFF-6725-44EC-B100-5559E1C57F47}" srcId="{F45D4172-B0DE-4190-9F8C-736AC992AC1E}" destId="{9B1A277F-5171-4023-B5A8-508801F9C8DA}" srcOrd="1" destOrd="0" parTransId="{F380CA76-80ED-45DF-B92A-ABD6BF22BF64}" sibTransId="{2601AF11-5881-4A81-957D-D35562773693}"/>
    <dgm:cxn modelId="{F1A3EAF6-7808-4D2C-BE57-93E9CEDBC59D}" type="presOf" srcId="{2601AF11-5881-4A81-957D-D35562773693}" destId="{3348EFBC-C795-420F-A9A6-648B4E2DA5F6}" srcOrd="0" destOrd="0" presId="urn:microsoft.com/office/officeart/2005/8/layout/equation2"/>
    <dgm:cxn modelId="{63E55BD5-1D46-4C38-9449-C6D1404BEC0A}" type="presOf" srcId="{A7F8A33D-EEF3-4784-B3C1-29AEE7669D68}" destId="{A4F91602-9ACD-4AF1-9A70-8CAC0E466734}" srcOrd="0" destOrd="0" presId="urn:microsoft.com/office/officeart/2005/8/layout/equation2"/>
    <dgm:cxn modelId="{391F971C-C23C-42BB-B31C-5F1BCA8B3511}" type="presOf" srcId="{230FF85D-FB81-4072-B902-E904B59F3384}" destId="{F1AFB845-DA07-472C-B209-90DE444D59C6}" srcOrd="0" destOrd="0" presId="urn:microsoft.com/office/officeart/2005/8/layout/equation2"/>
    <dgm:cxn modelId="{6720048A-C44B-42BF-8D6D-1F18B70449A6}" srcId="{F45D4172-B0DE-4190-9F8C-736AC992AC1E}" destId="{230FF85D-FB81-4072-B902-E904B59F3384}" srcOrd="2" destOrd="0" parTransId="{FE83EE1D-5A32-4D9D-8B03-7B4AF79CD5EC}" sibTransId="{6D0DCA4A-35E4-4161-A4B7-174B4946392E}"/>
    <dgm:cxn modelId="{CE3E0C8D-036D-410C-99B4-5FB73914177F}" type="presParOf" srcId="{8DA89CAF-DD58-4BB1-827B-E80E27AA7DD6}" destId="{5795F642-EAFD-47F1-A7A5-DD611D3FCF56}" srcOrd="0" destOrd="0" presId="urn:microsoft.com/office/officeart/2005/8/layout/equation2"/>
    <dgm:cxn modelId="{E82B9CBE-CAC1-4DC9-A7E6-FCAFBB05110C}" type="presParOf" srcId="{5795F642-EAFD-47F1-A7A5-DD611D3FCF56}" destId="{8E0A1F3D-44E4-4698-A88C-47B217731889}" srcOrd="0" destOrd="0" presId="urn:microsoft.com/office/officeart/2005/8/layout/equation2"/>
    <dgm:cxn modelId="{4D256438-CE69-4523-970B-2DAAE9850F2E}" type="presParOf" srcId="{5795F642-EAFD-47F1-A7A5-DD611D3FCF56}" destId="{38C5B9A8-64E8-4DDC-B050-4989975D9CEC}" srcOrd="1" destOrd="0" presId="urn:microsoft.com/office/officeart/2005/8/layout/equation2"/>
    <dgm:cxn modelId="{D7678053-6C9C-44A8-9826-B13C2E9ECF55}" type="presParOf" srcId="{5795F642-EAFD-47F1-A7A5-DD611D3FCF56}" destId="{A4F91602-9ACD-4AF1-9A70-8CAC0E466734}" srcOrd="2" destOrd="0" presId="urn:microsoft.com/office/officeart/2005/8/layout/equation2"/>
    <dgm:cxn modelId="{F5948E88-075F-4615-AFAB-806AE2BFDB58}" type="presParOf" srcId="{5795F642-EAFD-47F1-A7A5-DD611D3FCF56}" destId="{0E0B44EF-738D-42F6-B726-45BC3CEEB334}" srcOrd="3" destOrd="0" presId="urn:microsoft.com/office/officeart/2005/8/layout/equation2"/>
    <dgm:cxn modelId="{FD8000BA-98EE-4301-B037-4D5D0BA249FC}" type="presParOf" srcId="{5795F642-EAFD-47F1-A7A5-DD611D3FCF56}" destId="{A7911AFA-A4F4-40E5-BE83-FC5041AD19C5}" srcOrd="4" destOrd="0" presId="urn:microsoft.com/office/officeart/2005/8/layout/equation2"/>
    <dgm:cxn modelId="{0F983105-B1F4-4074-B46E-BF3B81FACF4B}" type="presParOf" srcId="{8DA89CAF-DD58-4BB1-827B-E80E27AA7DD6}" destId="{3348EFBC-C795-420F-A9A6-648B4E2DA5F6}" srcOrd="1" destOrd="0" presId="urn:microsoft.com/office/officeart/2005/8/layout/equation2"/>
    <dgm:cxn modelId="{8CC138E1-4DAE-4F7B-9099-BCB0D7617226}" type="presParOf" srcId="{3348EFBC-C795-420F-A9A6-648B4E2DA5F6}" destId="{6A2F5EF7-7CBE-4AD3-8E75-29BF63B04274}" srcOrd="0" destOrd="0" presId="urn:microsoft.com/office/officeart/2005/8/layout/equation2"/>
    <dgm:cxn modelId="{99117C26-57DD-4AD5-B6EB-28A254BCC3DD}" type="presParOf" srcId="{8DA89CAF-DD58-4BB1-827B-E80E27AA7DD6}" destId="{F1AFB845-DA07-472C-B209-90DE444D59C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5BAC4-4753-4CCA-9868-6FC60AADB2AE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F2FCCC-3995-439B-9140-F33337AA7CE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a-IR" sz="1400" dirty="0" smtClean="0">
              <a:cs typeface="B Titr" pitchFamily="2" charset="-78"/>
            </a:rPr>
            <a:t>کل حادثه دیدگان تحت پوشش</a:t>
          </a:r>
          <a:endParaRPr lang="en-US" sz="1400" dirty="0">
            <a:cs typeface="B Titr" pitchFamily="2" charset="-78"/>
          </a:endParaRPr>
        </a:p>
      </dgm:t>
    </dgm:pt>
    <dgm:pt modelId="{02DA04DD-131D-40B7-BBC1-1746767B2B09}" type="parTrans" cxnId="{14BADB2C-B863-4F69-9ED6-02751119A44F}">
      <dgm:prSet/>
      <dgm:spPr/>
      <dgm:t>
        <a:bodyPr/>
        <a:lstStyle/>
        <a:p>
          <a:endParaRPr lang="en-US" sz="1400">
            <a:cs typeface="B Titr" pitchFamily="2" charset="-78"/>
          </a:endParaRPr>
        </a:p>
      </dgm:t>
    </dgm:pt>
    <dgm:pt modelId="{8B55A0AC-3971-42C5-903C-D19D0BD13FDE}" type="sibTrans" cxnId="{14BADB2C-B863-4F69-9ED6-02751119A44F}">
      <dgm:prSet/>
      <dgm:spPr/>
      <dgm:t>
        <a:bodyPr/>
        <a:lstStyle/>
        <a:p>
          <a:endParaRPr lang="en-US" sz="1400">
            <a:cs typeface="B Titr" pitchFamily="2" charset="-78"/>
          </a:endParaRPr>
        </a:p>
      </dgm:t>
    </dgm:pt>
    <dgm:pt modelId="{35C2B60C-E390-4E9D-8648-E97335E6B253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fa-IR" sz="1400" dirty="0" smtClean="0">
              <a:cs typeface="B Titr" pitchFamily="2" charset="-78"/>
            </a:rPr>
            <a:t>20556نفر </a:t>
          </a:r>
          <a:endParaRPr lang="en-US" sz="1400" dirty="0">
            <a:cs typeface="B Titr" pitchFamily="2" charset="-78"/>
          </a:endParaRPr>
        </a:p>
      </dgm:t>
    </dgm:pt>
    <dgm:pt modelId="{D1092781-0EE1-47B3-A2BB-36CB7423F89F}" type="parTrans" cxnId="{47655993-D2F5-4814-9D21-89B3C37FE3A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 dirty="0">
            <a:solidFill>
              <a:srgbClr val="FF0000"/>
            </a:solidFill>
            <a:cs typeface="B Titr" pitchFamily="2" charset="-78"/>
          </a:endParaRPr>
        </a:p>
      </dgm:t>
    </dgm:pt>
    <dgm:pt modelId="{11AD6355-0815-41E1-941B-6EC56A86F9BF}" type="sibTrans" cxnId="{47655993-D2F5-4814-9D21-89B3C37FE3A6}">
      <dgm:prSet/>
      <dgm:spPr/>
      <dgm:t>
        <a:bodyPr/>
        <a:lstStyle/>
        <a:p>
          <a:endParaRPr lang="en-US" sz="1400">
            <a:cs typeface="B Titr" pitchFamily="2" charset="-78"/>
          </a:endParaRPr>
        </a:p>
      </dgm:t>
    </dgm:pt>
    <dgm:pt modelId="{BCEDD5BF-FCBF-4686-AEC2-F57E325EB0AD}" type="pres">
      <dgm:prSet presAssocID="{9635BAC4-4753-4CCA-9868-6FC60AADB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187B-12D0-4F7D-98B8-304D29F4690D}" type="pres">
      <dgm:prSet presAssocID="{06F2FCCC-3995-439B-9140-F33337AA7CEE}" presName="vertFlow" presStyleCnt="0"/>
      <dgm:spPr/>
    </dgm:pt>
    <dgm:pt modelId="{63FE69C7-F9F9-4279-BC52-C4924DE4D304}" type="pres">
      <dgm:prSet presAssocID="{06F2FCCC-3995-439B-9140-F33337AA7CEE}" presName="header" presStyleLbl="node1" presStyleIdx="0" presStyleCnt="1" custScaleX="124914" custLinFactNeighborX="0"/>
      <dgm:spPr/>
      <dgm:t>
        <a:bodyPr/>
        <a:lstStyle/>
        <a:p>
          <a:endParaRPr lang="en-US"/>
        </a:p>
      </dgm:t>
    </dgm:pt>
    <dgm:pt modelId="{6415B2AF-5E2B-447B-94B1-F542A5FA1724}" type="pres">
      <dgm:prSet presAssocID="{D1092781-0EE1-47B3-A2BB-36CB7423F89F}" presName="parTrans" presStyleLbl="sibTrans2D1" presStyleIdx="0" presStyleCnt="1"/>
      <dgm:spPr/>
      <dgm:t>
        <a:bodyPr/>
        <a:lstStyle/>
        <a:p>
          <a:endParaRPr lang="en-US"/>
        </a:p>
      </dgm:t>
    </dgm:pt>
    <dgm:pt modelId="{C281BDF5-7296-4E87-B4AE-C4E87FAB1B87}" type="pres">
      <dgm:prSet presAssocID="{35C2B60C-E390-4E9D-8648-E97335E6B253}" presName="child" presStyleLbl="alignAccFollowNode1" presStyleIdx="0" presStyleCnt="1" custScaleX="124914" custLinFactNeighborY="-50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6F011D-B78F-4C30-B1E2-30381716C15D}" type="presOf" srcId="{06F2FCCC-3995-439B-9140-F33337AA7CEE}" destId="{63FE69C7-F9F9-4279-BC52-C4924DE4D304}" srcOrd="0" destOrd="0" presId="urn:microsoft.com/office/officeart/2005/8/layout/lProcess1"/>
    <dgm:cxn modelId="{7DC82513-C41C-46E7-8A1F-8733F54D430A}" type="presOf" srcId="{D1092781-0EE1-47B3-A2BB-36CB7423F89F}" destId="{6415B2AF-5E2B-447B-94B1-F542A5FA1724}" srcOrd="0" destOrd="0" presId="urn:microsoft.com/office/officeart/2005/8/layout/lProcess1"/>
    <dgm:cxn modelId="{14BADB2C-B863-4F69-9ED6-02751119A44F}" srcId="{9635BAC4-4753-4CCA-9868-6FC60AADB2AE}" destId="{06F2FCCC-3995-439B-9140-F33337AA7CEE}" srcOrd="0" destOrd="0" parTransId="{02DA04DD-131D-40B7-BBC1-1746767B2B09}" sibTransId="{8B55A0AC-3971-42C5-903C-D19D0BD13FDE}"/>
    <dgm:cxn modelId="{47655993-D2F5-4814-9D21-89B3C37FE3A6}" srcId="{06F2FCCC-3995-439B-9140-F33337AA7CEE}" destId="{35C2B60C-E390-4E9D-8648-E97335E6B253}" srcOrd="0" destOrd="0" parTransId="{D1092781-0EE1-47B3-A2BB-36CB7423F89F}" sibTransId="{11AD6355-0815-41E1-941B-6EC56A86F9BF}"/>
    <dgm:cxn modelId="{C94413B5-F66B-4853-8BDE-3CFE4E1E4D73}" type="presOf" srcId="{9635BAC4-4753-4CCA-9868-6FC60AADB2AE}" destId="{BCEDD5BF-FCBF-4686-AEC2-F57E325EB0AD}" srcOrd="0" destOrd="0" presId="urn:microsoft.com/office/officeart/2005/8/layout/lProcess1"/>
    <dgm:cxn modelId="{C998FAE4-12F7-43A5-9285-588BDEA5F3E9}" type="presOf" srcId="{35C2B60C-E390-4E9D-8648-E97335E6B253}" destId="{C281BDF5-7296-4E87-B4AE-C4E87FAB1B87}" srcOrd="0" destOrd="0" presId="urn:microsoft.com/office/officeart/2005/8/layout/lProcess1"/>
    <dgm:cxn modelId="{73813379-823D-4FD6-857B-94F4E82B138B}" type="presParOf" srcId="{BCEDD5BF-FCBF-4686-AEC2-F57E325EB0AD}" destId="{15BD187B-12D0-4F7D-98B8-304D29F4690D}" srcOrd="0" destOrd="0" presId="urn:microsoft.com/office/officeart/2005/8/layout/lProcess1"/>
    <dgm:cxn modelId="{86DEA760-AB36-42A7-B71A-8A4DC7B44EBA}" type="presParOf" srcId="{15BD187B-12D0-4F7D-98B8-304D29F4690D}" destId="{63FE69C7-F9F9-4279-BC52-C4924DE4D304}" srcOrd="0" destOrd="0" presId="urn:microsoft.com/office/officeart/2005/8/layout/lProcess1"/>
    <dgm:cxn modelId="{7F90E4C1-82CC-421D-A433-EBE2556C6277}" type="presParOf" srcId="{15BD187B-12D0-4F7D-98B8-304D29F4690D}" destId="{6415B2AF-5E2B-447B-94B1-F542A5FA1724}" srcOrd="1" destOrd="0" presId="urn:microsoft.com/office/officeart/2005/8/layout/lProcess1"/>
    <dgm:cxn modelId="{E10A1AF9-8843-42CE-89D7-48BDDB42D0ED}" type="presParOf" srcId="{15BD187B-12D0-4F7D-98B8-304D29F4690D}" destId="{C281BDF5-7296-4E87-B4AE-C4E87FAB1B8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940C10-A658-4A06-8A94-3D4E87D856BD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24DDB5-88DB-497A-A175-96E4EE293515}">
      <dgm:prSet phldrT="[Text]" custT="1"/>
      <dgm:spPr/>
      <dgm:t>
        <a:bodyPr/>
        <a:lstStyle/>
        <a:p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مقام های کسب شده توسط اعضای جوان 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FF0822FB-4128-420F-ADFC-34F90199C8CD}" type="parTrans" cxnId="{C627D90A-11ED-4CE2-B774-7A7C0B526A0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4C8959D7-40ED-41DB-89B6-1AB9AE59157E}" type="sibTrans" cxnId="{C627D90A-11ED-4CE2-B774-7A7C0B526A0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BB700840-2AC5-4A37-BAF5-26754EF62621}">
      <dgm:prSet phldrT="[Text]" custT="1"/>
      <dgm:spPr/>
      <dgm:t>
        <a:bodyPr/>
        <a:lstStyle/>
        <a:p>
          <a:r>
            <a:rPr lang="fa-IR" sz="1200" dirty="0" smtClean="0">
              <a:solidFill>
                <a:schemeClr val="tx1"/>
              </a:solidFill>
              <a:cs typeface="B Titr" pitchFamily="2" charset="-78"/>
            </a:rPr>
            <a:t>کسب مقام اول کشوری در مسابقه پناه گیری و خروج ایمن دختران </a:t>
          </a:r>
          <a:endParaRPr lang="en-US" sz="1200" dirty="0">
            <a:solidFill>
              <a:schemeClr val="tx1"/>
            </a:solidFill>
            <a:cs typeface="B Titr" pitchFamily="2" charset="-78"/>
          </a:endParaRPr>
        </a:p>
      </dgm:t>
    </dgm:pt>
    <dgm:pt modelId="{73E44320-C50E-4229-BF02-6CCB74C896DC}" type="parTrans" cxnId="{0C74A298-302A-447E-AB86-CC38119456CD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A7F6811-9721-456C-B49D-69FA3EC9CF71}" type="sibTrans" cxnId="{0C74A298-302A-447E-AB86-CC38119456CD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D54B960-05D5-4668-981E-0BDE5C0ABC8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fa-IR" sz="1200" dirty="0" smtClean="0">
              <a:solidFill>
                <a:schemeClr val="tx1"/>
              </a:solidFill>
              <a:cs typeface="B Titr" pitchFamily="2" charset="-78"/>
            </a:rPr>
            <a:t>کسب مقام سوم کشوری در مسابقه حمل مصدوم دختران </a:t>
          </a:r>
          <a:endParaRPr lang="en-US" sz="1200" dirty="0">
            <a:solidFill>
              <a:schemeClr val="tx1"/>
            </a:solidFill>
            <a:cs typeface="B Titr" pitchFamily="2" charset="-78"/>
          </a:endParaRPr>
        </a:p>
      </dgm:t>
    </dgm:pt>
    <dgm:pt modelId="{AC3384D1-6FB5-4C1E-894E-E462E7608B2C}" type="parTrans" cxnId="{CCAA2DAB-179D-4B57-8BCA-031972C6414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E572E7E8-23F2-4598-939E-A73CF6CA97AE}" type="sibTrans" cxnId="{CCAA2DAB-179D-4B57-8BCA-031972C6414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2D9A6F0-B759-417B-96CA-A733311FB5AF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fa-IR" sz="1200" dirty="0" smtClean="0">
              <a:solidFill>
                <a:schemeClr val="tx1"/>
              </a:solidFill>
              <a:cs typeface="B Titr" pitchFamily="2" charset="-78"/>
            </a:rPr>
            <a:t>کسب مقام سوم کشوری در مسابقه حمل آب توسط دادرس پسران </a:t>
          </a:r>
          <a:endParaRPr lang="en-US" sz="1200" dirty="0">
            <a:solidFill>
              <a:schemeClr val="tx1"/>
            </a:solidFill>
            <a:cs typeface="B Titr" pitchFamily="2" charset="-78"/>
          </a:endParaRPr>
        </a:p>
      </dgm:t>
    </dgm:pt>
    <dgm:pt modelId="{9E9F7184-C169-45A3-AE57-92EA37B08FB6}" type="parTrans" cxnId="{832CECE9-BE42-477A-938C-FF98952FD51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708B8FA-AFB5-482B-A018-A75AE30B1905}" type="sibTrans" cxnId="{832CECE9-BE42-477A-938C-FF98952FD51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A037BC3-49AE-4AB0-926F-AC2C9EF0493F}">
      <dgm:prSet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r>
            <a:rPr lang="fa-IR" sz="1200" dirty="0" smtClean="0">
              <a:solidFill>
                <a:schemeClr val="tx1"/>
              </a:solidFill>
              <a:cs typeface="B Titr" pitchFamily="2" charset="-78"/>
            </a:rPr>
            <a:t>کسب مقام هشتم کشوری در مسابقه آتل بندی دختران </a:t>
          </a:r>
          <a:endParaRPr lang="en-US" sz="1200" dirty="0">
            <a:solidFill>
              <a:schemeClr val="tx1"/>
            </a:solidFill>
            <a:cs typeface="B Titr" pitchFamily="2" charset="-78"/>
          </a:endParaRPr>
        </a:p>
      </dgm:t>
    </dgm:pt>
    <dgm:pt modelId="{32A6CE06-D09A-4AAD-80D0-38041EF7BD0D}" type="parTrans" cxnId="{CF89B261-0C9E-4AF6-8323-B626F066BC0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74A1EDC-06F6-4273-B606-6BEE7058AC8E}" type="sibTrans" cxnId="{CF89B261-0C9E-4AF6-8323-B626F066BC0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D1ED479-43B5-4172-B2A8-761C9123A0AC}" type="pres">
      <dgm:prSet presAssocID="{F9940C10-A658-4A06-8A94-3D4E87D856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F18904-B212-4121-9CED-83F2996A4DE0}" type="pres">
      <dgm:prSet presAssocID="{EA24DDB5-88DB-497A-A175-96E4EE293515}" presName="vertFlow" presStyleCnt="0"/>
      <dgm:spPr/>
    </dgm:pt>
    <dgm:pt modelId="{BECC4F9C-B696-49EC-87C8-C2460C77F86B}" type="pres">
      <dgm:prSet presAssocID="{EA24DDB5-88DB-497A-A175-96E4EE293515}" presName="header" presStyleLbl="node1" presStyleIdx="0" presStyleCnt="1" custScaleX="338823"/>
      <dgm:spPr/>
      <dgm:t>
        <a:bodyPr/>
        <a:lstStyle/>
        <a:p>
          <a:endParaRPr lang="en-US"/>
        </a:p>
      </dgm:t>
    </dgm:pt>
    <dgm:pt modelId="{0AF2A2CF-431E-442C-9C86-35B2F1DB0FA4}" type="pres">
      <dgm:prSet presAssocID="{73E44320-C50E-4229-BF02-6CCB74C896D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ABC16A6-7297-4C9A-B4DE-87805916ACE9}" type="pres">
      <dgm:prSet presAssocID="{BB700840-2AC5-4A37-BAF5-26754EF62621}" presName="child" presStyleLbl="alignAccFollowNode1" presStyleIdx="0" presStyleCnt="4" custScaleX="4291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493D3-28E6-48C5-8813-B3382A823527}" type="pres">
      <dgm:prSet presAssocID="{2A7F6811-9721-456C-B49D-69FA3EC9CF7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A5F4D74-0456-4B94-A1E7-34E76E12368F}" type="pres">
      <dgm:prSet presAssocID="{6D54B960-05D5-4668-981E-0BDE5C0ABC84}" presName="child" presStyleLbl="alignAccFollowNode1" presStyleIdx="1" presStyleCnt="4" custScaleX="4291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38DB6-0696-48E3-B470-C92C57412146}" type="pres">
      <dgm:prSet presAssocID="{E572E7E8-23F2-4598-939E-A73CF6CA97A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2506A72-C4F5-4256-97DC-605B45BA7F8D}" type="pres">
      <dgm:prSet presAssocID="{32D9A6F0-B759-417B-96CA-A733311FB5AF}" presName="child" presStyleLbl="alignAccFollowNode1" presStyleIdx="2" presStyleCnt="4" custScaleX="4291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E44D3-D6E5-425B-9ED4-70B79083BAA7}" type="pres">
      <dgm:prSet presAssocID="{B708B8FA-AFB5-482B-A018-A75AE30B190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B9EACD8-9EAA-4043-96CA-427C72C770B7}" type="pres">
      <dgm:prSet presAssocID="{CA037BC3-49AE-4AB0-926F-AC2C9EF0493F}" presName="child" presStyleLbl="alignAccFollowNode1" presStyleIdx="3" presStyleCnt="4" custScaleX="4304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2D858-E69D-4603-997A-988209633715}" type="presOf" srcId="{F9940C10-A658-4A06-8A94-3D4E87D856BD}" destId="{8D1ED479-43B5-4172-B2A8-761C9123A0AC}" srcOrd="0" destOrd="0" presId="urn:microsoft.com/office/officeart/2005/8/layout/lProcess1"/>
    <dgm:cxn modelId="{CF89B261-0C9E-4AF6-8323-B626F066BC02}" srcId="{EA24DDB5-88DB-497A-A175-96E4EE293515}" destId="{CA037BC3-49AE-4AB0-926F-AC2C9EF0493F}" srcOrd="3" destOrd="0" parTransId="{32A6CE06-D09A-4AAD-80D0-38041EF7BD0D}" sibTransId="{A74A1EDC-06F6-4273-B606-6BEE7058AC8E}"/>
    <dgm:cxn modelId="{A0D8F540-78EB-4F74-B0CC-9D99131FB004}" type="presOf" srcId="{32D9A6F0-B759-417B-96CA-A733311FB5AF}" destId="{22506A72-C4F5-4256-97DC-605B45BA7F8D}" srcOrd="0" destOrd="0" presId="urn:microsoft.com/office/officeart/2005/8/layout/lProcess1"/>
    <dgm:cxn modelId="{C4C39FB8-24FF-48B6-BF22-184FC77A40C5}" type="presOf" srcId="{B708B8FA-AFB5-482B-A018-A75AE30B1905}" destId="{3BCE44D3-D6E5-425B-9ED4-70B79083BAA7}" srcOrd="0" destOrd="0" presId="urn:microsoft.com/office/officeart/2005/8/layout/lProcess1"/>
    <dgm:cxn modelId="{A9935789-7DB8-42B7-AD61-CBD060B6633C}" type="presOf" srcId="{BB700840-2AC5-4A37-BAF5-26754EF62621}" destId="{7ABC16A6-7297-4C9A-B4DE-87805916ACE9}" srcOrd="0" destOrd="0" presId="urn:microsoft.com/office/officeart/2005/8/layout/lProcess1"/>
    <dgm:cxn modelId="{0C74A298-302A-447E-AB86-CC38119456CD}" srcId="{EA24DDB5-88DB-497A-A175-96E4EE293515}" destId="{BB700840-2AC5-4A37-BAF5-26754EF62621}" srcOrd="0" destOrd="0" parTransId="{73E44320-C50E-4229-BF02-6CCB74C896DC}" sibTransId="{2A7F6811-9721-456C-B49D-69FA3EC9CF71}"/>
    <dgm:cxn modelId="{FD9AB6A8-3F34-4F99-A4ED-F937618E7947}" type="presOf" srcId="{CA037BC3-49AE-4AB0-926F-AC2C9EF0493F}" destId="{5B9EACD8-9EAA-4043-96CA-427C72C770B7}" srcOrd="0" destOrd="0" presId="urn:microsoft.com/office/officeart/2005/8/layout/lProcess1"/>
    <dgm:cxn modelId="{CCAA2DAB-179D-4B57-8BCA-031972C6414E}" srcId="{EA24DDB5-88DB-497A-A175-96E4EE293515}" destId="{6D54B960-05D5-4668-981E-0BDE5C0ABC84}" srcOrd="1" destOrd="0" parTransId="{AC3384D1-6FB5-4C1E-894E-E462E7608B2C}" sibTransId="{E572E7E8-23F2-4598-939E-A73CF6CA97AE}"/>
    <dgm:cxn modelId="{F425D01E-BCCC-4CD5-9D25-1347079398CA}" type="presOf" srcId="{2A7F6811-9721-456C-B49D-69FA3EC9CF71}" destId="{A1B493D3-28E6-48C5-8813-B3382A823527}" srcOrd="0" destOrd="0" presId="urn:microsoft.com/office/officeart/2005/8/layout/lProcess1"/>
    <dgm:cxn modelId="{C627D90A-11ED-4CE2-B774-7A7C0B526A01}" srcId="{F9940C10-A658-4A06-8A94-3D4E87D856BD}" destId="{EA24DDB5-88DB-497A-A175-96E4EE293515}" srcOrd="0" destOrd="0" parTransId="{FF0822FB-4128-420F-ADFC-34F90199C8CD}" sibTransId="{4C8959D7-40ED-41DB-89B6-1AB9AE59157E}"/>
    <dgm:cxn modelId="{6BE2C13A-C334-4F88-9440-5A9465C252B4}" type="presOf" srcId="{EA24DDB5-88DB-497A-A175-96E4EE293515}" destId="{BECC4F9C-B696-49EC-87C8-C2460C77F86B}" srcOrd="0" destOrd="0" presId="urn:microsoft.com/office/officeart/2005/8/layout/lProcess1"/>
    <dgm:cxn modelId="{B471779C-CE31-4F92-971B-66902E9D86A4}" type="presOf" srcId="{6D54B960-05D5-4668-981E-0BDE5C0ABC84}" destId="{6A5F4D74-0456-4B94-A1E7-34E76E12368F}" srcOrd="0" destOrd="0" presId="urn:microsoft.com/office/officeart/2005/8/layout/lProcess1"/>
    <dgm:cxn modelId="{9AADE386-F1CC-4EFF-BF10-1147B0BEB676}" type="presOf" srcId="{73E44320-C50E-4229-BF02-6CCB74C896DC}" destId="{0AF2A2CF-431E-442C-9C86-35B2F1DB0FA4}" srcOrd="0" destOrd="0" presId="urn:microsoft.com/office/officeart/2005/8/layout/lProcess1"/>
    <dgm:cxn modelId="{832CECE9-BE42-477A-938C-FF98952FD519}" srcId="{EA24DDB5-88DB-497A-A175-96E4EE293515}" destId="{32D9A6F0-B759-417B-96CA-A733311FB5AF}" srcOrd="2" destOrd="0" parTransId="{9E9F7184-C169-45A3-AE57-92EA37B08FB6}" sibTransId="{B708B8FA-AFB5-482B-A018-A75AE30B1905}"/>
    <dgm:cxn modelId="{41A31998-AC1A-45A6-BFE1-28F09983674F}" type="presOf" srcId="{E572E7E8-23F2-4598-939E-A73CF6CA97AE}" destId="{02C38DB6-0696-48E3-B470-C92C57412146}" srcOrd="0" destOrd="0" presId="urn:microsoft.com/office/officeart/2005/8/layout/lProcess1"/>
    <dgm:cxn modelId="{B941B113-2ED3-4847-B44E-F37CBB2C2722}" type="presParOf" srcId="{8D1ED479-43B5-4172-B2A8-761C9123A0AC}" destId="{EFF18904-B212-4121-9CED-83F2996A4DE0}" srcOrd="0" destOrd="0" presId="urn:microsoft.com/office/officeart/2005/8/layout/lProcess1"/>
    <dgm:cxn modelId="{3585B495-FAF5-48D2-B32A-D0939E326021}" type="presParOf" srcId="{EFF18904-B212-4121-9CED-83F2996A4DE0}" destId="{BECC4F9C-B696-49EC-87C8-C2460C77F86B}" srcOrd="0" destOrd="0" presId="urn:microsoft.com/office/officeart/2005/8/layout/lProcess1"/>
    <dgm:cxn modelId="{5561FEE5-0891-41B6-B2AE-C87D7ED847C2}" type="presParOf" srcId="{EFF18904-B212-4121-9CED-83F2996A4DE0}" destId="{0AF2A2CF-431E-442C-9C86-35B2F1DB0FA4}" srcOrd="1" destOrd="0" presId="urn:microsoft.com/office/officeart/2005/8/layout/lProcess1"/>
    <dgm:cxn modelId="{242D748A-5457-4ED6-A009-2179CC0AF1A5}" type="presParOf" srcId="{EFF18904-B212-4121-9CED-83F2996A4DE0}" destId="{7ABC16A6-7297-4C9A-B4DE-87805916ACE9}" srcOrd="2" destOrd="0" presId="urn:microsoft.com/office/officeart/2005/8/layout/lProcess1"/>
    <dgm:cxn modelId="{6A4BF401-3568-444E-9947-847A795449E6}" type="presParOf" srcId="{EFF18904-B212-4121-9CED-83F2996A4DE0}" destId="{A1B493D3-28E6-48C5-8813-B3382A823527}" srcOrd="3" destOrd="0" presId="urn:microsoft.com/office/officeart/2005/8/layout/lProcess1"/>
    <dgm:cxn modelId="{A09B3963-9306-463E-9820-531D2E2FEC4B}" type="presParOf" srcId="{EFF18904-B212-4121-9CED-83F2996A4DE0}" destId="{6A5F4D74-0456-4B94-A1E7-34E76E12368F}" srcOrd="4" destOrd="0" presId="urn:microsoft.com/office/officeart/2005/8/layout/lProcess1"/>
    <dgm:cxn modelId="{F775128C-9938-47CD-A2C0-3E214B7AA25B}" type="presParOf" srcId="{EFF18904-B212-4121-9CED-83F2996A4DE0}" destId="{02C38DB6-0696-48E3-B470-C92C57412146}" srcOrd="5" destOrd="0" presId="urn:microsoft.com/office/officeart/2005/8/layout/lProcess1"/>
    <dgm:cxn modelId="{5A428338-E14D-4996-B049-BA98BC7C5AFA}" type="presParOf" srcId="{EFF18904-B212-4121-9CED-83F2996A4DE0}" destId="{22506A72-C4F5-4256-97DC-605B45BA7F8D}" srcOrd="6" destOrd="0" presId="urn:microsoft.com/office/officeart/2005/8/layout/lProcess1"/>
    <dgm:cxn modelId="{9B3258F4-31C3-4069-BBB7-A3C6BB5EBC03}" type="presParOf" srcId="{EFF18904-B212-4121-9CED-83F2996A4DE0}" destId="{3BCE44D3-D6E5-425B-9ED4-70B79083BAA7}" srcOrd="7" destOrd="0" presId="urn:microsoft.com/office/officeart/2005/8/layout/lProcess1"/>
    <dgm:cxn modelId="{1C350021-252E-42AF-9D4E-99DD74814664}" type="presParOf" srcId="{EFF18904-B212-4121-9CED-83F2996A4DE0}" destId="{5B9EACD8-9EAA-4043-96CA-427C72C770B7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7D7C2FF-5AF3-4F36-A2C0-451C637CF5B5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F0BF5CE-6002-4E86-A402-278E6E34602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93917" y="23157"/>
          <a:ext cx="7489387" cy="727675"/>
        </a:xfrm>
        <a:ln/>
      </dgm:spPr>
      <dgm:t>
        <a:bodyPr/>
        <a:lstStyle/>
        <a:p>
          <a:pPr algn="ctr" rtl="1"/>
          <a:r>
            <a:rPr lang="fa-IR" sz="1200" b="1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تعداد اعضای جذب </a:t>
          </a:r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شده </a:t>
          </a:r>
          <a:r>
            <a:rPr lang="fa-IR" sz="1200" b="1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: </a:t>
          </a:r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 201 نفر</a:t>
          </a:r>
          <a:endParaRPr lang="fa-IR" sz="1200" b="1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  <a:p>
          <a:pPr algn="ctr" rtl="1"/>
          <a:r>
            <a:rPr lang="fa-IR" sz="1200" b="1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(میزان تحقق سرانه جذب عضو </a:t>
          </a:r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(میانگین ماهیانه  42 نفر) :   40 % )</a:t>
          </a:r>
          <a:endParaRPr lang="fa-IR" sz="1200" b="1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gm:t>
    </dgm:pt>
    <dgm:pt modelId="{1559F0EE-F992-44E3-8E13-8D2169D7F048}" type="parTrans" cxnId="{CFAE264B-FBC8-4746-961C-FB7E0BD535D8}">
      <dgm:prSet/>
      <dgm:spPr/>
      <dgm:t>
        <a:bodyPr/>
        <a:lstStyle/>
        <a:p>
          <a:pPr algn="ctr" rtl="1"/>
          <a:endParaRPr lang="en-US" sz="1100" b="1">
            <a:solidFill>
              <a:sysClr val="windowText" lastClr="000000"/>
            </a:solidFill>
            <a:cs typeface="B Titr" pitchFamily="2" charset="-78"/>
          </a:endParaRPr>
        </a:p>
      </dgm:t>
    </dgm:pt>
    <dgm:pt modelId="{C9A468F7-C751-4B8E-AF9C-1CC1C3AAE7DE}" type="sibTrans" cxnId="{CFAE264B-FBC8-4746-961C-FB7E0BD535D8}">
      <dgm:prSet/>
      <dgm:spPr/>
      <dgm:t>
        <a:bodyPr/>
        <a:lstStyle/>
        <a:p>
          <a:pPr algn="ctr" rtl="1"/>
          <a:endParaRPr lang="en-US" sz="1100" b="1">
            <a:solidFill>
              <a:sysClr val="windowText" lastClr="000000"/>
            </a:solidFill>
            <a:cs typeface="B Titr" pitchFamily="2" charset="-78"/>
          </a:endParaRPr>
        </a:p>
      </dgm:t>
    </dgm:pt>
    <dgm:pt modelId="{31CD8B21-C8E7-4B36-B22D-88BB6AC9ABD3}">
      <dgm:prSet phldrT="[Text]" custT="1"/>
      <dgm:spPr>
        <a:xfrm>
          <a:off x="390452" y="1004272"/>
          <a:ext cx="7491171" cy="78672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1200" b="1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تعداد داوطلبان جذب شده </a:t>
          </a:r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:   1706 نفر </a:t>
          </a:r>
          <a:endParaRPr lang="fa-IR" sz="1200" b="1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  <a:p>
          <a:pPr algn="ctr" rtl="1"/>
          <a:r>
            <a:rPr lang="fa-IR" sz="1200" b="1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(میزان تحقق سرانه جذب داوطلب </a:t>
          </a:r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(میانگین  ماهیانه 380 نفر)  :  37 درصد)</a:t>
          </a:r>
          <a:endParaRPr lang="en-US" sz="1200" b="1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gm:t>
    </dgm:pt>
    <dgm:pt modelId="{F40D2AE8-D853-4B74-AC43-88EE2FE9A8E2}" type="parTrans" cxnId="{154B2A6C-11D7-4B56-A6C7-61152A748E54}">
      <dgm:prSet/>
      <dgm:spPr/>
      <dgm:t>
        <a:bodyPr/>
        <a:lstStyle/>
        <a:p>
          <a:pPr algn="ctr" rtl="1"/>
          <a:endParaRPr lang="en-US" sz="1100" b="1">
            <a:solidFill>
              <a:sysClr val="windowText" lastClr="000000"/>
            </a:solidFill>
            <a:cs typeface="B Titr" pitchFamily="2" charset="-78"/>
          </a:endParaRPr>
        </a:p>
      </dgm:t>
    </dgm:pt>
    <dgm:pt modelId="{B3F327E6-2C1F-4577-8A76-C266D5AD777D}" type="sibTrans" cxnId="{154B2A6C-11D7-4B56-A6C7-61152A748E54}">
      <dgm:prSet/>
      <dgm:spPr/>
      <dgm:t>
        <a:bodyPr/>
        <a:lstStyle/>
        <a:p>
          <a:pPr algn="ctr" rtl="1"/>
          <a:endParaRPr lang="en-US" sz="1100" b="1">
            <a:solidFill>
              <a:sysClr val="windowText" lastClr="000000"/>
            </a:solidFill>
            <a:cs typeface="B Titr" pitchFamily="2" charset="-78"/>
          </a:endParaRPr>
        </a:p>
      </dgm:t>
    </dgm:pt>
    <dgm:pt modelId="{2C560D91-EE3B-43F9-832A-3A2F6FB2A9D6}" type="pres">
      <dgm:prSet presAssocID="{67D7C2FF-5AF3-4F36-A2C0-451C637CF5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317C2E-A4F7-4234-A01F-24148B36C3D3}" type="pres">
      <dgm:prSet presAssocID="{AF0BF5CE-6002-4E86-A402-278E6E346028}" presName="parentLin" presStyleCnt="0"/>
      <dgm:spPr/>
    </dgm:pt>
    <dgm:pt modelId="{AF41EB90-F7A0-4ED1-94EC-4B79628019E7}" type="pres">
      <dgm:prSet presAssocID="{AF0BF5CE-6002-4E86-A402-278E6E346028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E5711B4-2F7E-4C00-9AD2-7CF3E37E7C6A}" type="pres">
      <dgm:prSet presAssocID="{AF0BF5CE-6002-4E86-A402-278E6E346028}" presName="parentText" presStyleLbl="node1" presStyleIdx="0" presStyleCnt="2" custScaleX="135804" custScaleY="154064" custLinFactNeighborX="-46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DF95D-DAF3-46E4-BA33-0D2D388FD95C}" type="pres">
      <dgm:prSet presAssocID="{AF0BF5CE-6002-4E86-A402-278E6E346028}" presName="negativeSpace" presStyleCnt="0"/>
      <dgm:spPr/>
    </dgm:pt>
    <dgm:pt modelId="{3034129E-70ED-49FC-A7B0-DF327E1A6C47}" type="pres">
      <dgm:prSet presAssocID="{AF0BF5CE-6002-4E86-A402-278E6E346028}" presName="childText" presStyleLbl="conFgAcc1" presStyleIdx="0" presStyleCnt="2">
        <dgm:presLayoutVars>
          <dgm:bulletEnabled val="1"/>
        </dgm:presLayoutVars>
      </dgm:prSet>
      <dgm:spPr>
        <a:xfrm>
          <a:off x="0" y="514672"/>
          <a:ext cx="7886058" cy="40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F89CE2-E2A4-45A1-8B52-9B67C0D38721}" type="pres">
      <dgm:prSet presAssocID="{C9A468F7-C751-4B8E-AF9C-1CC1C3AAE7DE}" presName="spaceBetweenRectangles" presStyleCnt="0"/>
      <dgm:spPr/>
    </dgm:pt>
    <dgm:pt modelId="{03F02FC8-7366-4B51-BC8C-10858DA79BD7}" type="pres">
      <dgm:prSet presAssocID="{31CD8B21-C8E7-4B36-B22D-88BB6AC9ABD3}" presName="parentLin" presStyleCnt="0"/>
      <dgm:spPr/>
    </dgm:pt>
    <dgm:pt modelId="{3285AF5F-13A2-4205-92DA-DED9EFBB3B4B}" type="pres">
      <dgm:prSet presAssocID="{31CD8B21-C8E7-4B36-B22D-88BB6AC9ABD3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E31840A-C06C-47D5-BE23-AE1444EA9D12}" type="pres">
      <dgm:prSet presAssocID="{31CD8B21-C8E7-4B36-B22D-88BB6AC9ABD3}" presName="parentText" presStyleLbl="node1" presStyleIdx="1" presStyleCnt="2" custScaleX="151771" custScaleY="166567" custLinFactNeighborX="-39976" custLinFactNeighborY="5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ABF1-3651-41FC-874C-90BA8BC877EB}" type="pres">
      <dgm:prSet presAssocID="{31CD8B21-C8E7-4B36-B22D-88BB6AC9ABD3}" presName="negativeSpace" presStyleCnt="0"/>
      <dgm:spPr/>
    </dgm:pt>
    <dgm:pt modelId="{F52B195B-696D-4E8D-8F5F-0B4E9FA8BFAE}" type="pres">
      <dgm:prSet presAssocID="{31CD8B21-C8E7-4B36-B22D-88BB6AC9ABD3}" presName="childText" presStyleLbl="conFgAcc1" presStyleIdx="1" presStyleCnt="2">
        <dgm:presLayoutVars>
          <dgm:bulletEnabled val="1"/>
        </dgm:presLayoutVars>
      </dgm:prSet>
      <dgm:spPr>
        <a:xfrm>
          <a:off x="0" y="1554842"/>
          <a:ext cx="7886058" cy="40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BD4FFA3D-F26C-4A75-8744-95F4EFDB0F09}" type="presOf" srcId="{AF0BF5CE-6002-4E86-A402-278E6E346028}" destId="{AF41EB90-F7A0-4ED1-94EC-4B79628019E7}" srcOrd="0" destOrd="0" presId="urn:microsoft.com/office/officeart/2005/8/layout/list1"/>
    <dgm:cxn modelId="{154B2A6C-11D7-4B56-A6C7-61152A748E54}" srcId="{67D7C2FF-5AF3-4F36-A2C0-451C637CF5B5}" destId="{31CD8B21-C8E7-4B36-B22D-88BB6AC9ABD3}" srcOrd="1" destOrd="0" parTransId="{F40D2AE8-D853-4B74-AC43-88EE2FE9A8E2}" sibTransId="{B3F327E6-2C1F-4577-8A76-C266D5AD777D}"/>
    <dgm:cxn modelId="{CFAE264B-FBC8-4746-961C-FB7E0BD535D8}" srcId="{67D7C2FF-5AF3-4F36-A2C0-451C637CF5B5}" destId="{AF0BF5CE-6002-4E86-A402-278E6E346028}" srcOrd="0" destOrd="0" parTransId="{1559F0EE-F992-44E3-8E13-8D2169D7F048}" sibTransId="{C9A468F7-C751-4B8E-AF9C-1CC1C3AAE7DE}"/>
    <dgm:cxn modelId="{FE9FB6BE-0DBE-4462-AA1A-52E6F99CA9AF}" type="presOf" srcId="{31CD8B21-C8E7-4B36-B22D-88BB6AC9ABD3}" destId="{7E31840A-C06C-47D5-BE23-AE1444EA9D12}" srcOrd="1" destOrd="0" presId="urn:microsoft.com/office/officeart/2005/8/layout/list1"/>
    <dgm:cxn modelId="{D12B72F0-A2B4-49EC-A8A6-4298637957CA}" type="presOf" srcId="{AF0BF5CE-6002-4E86-A402-278E6E346028}" destId="{CE5711B4-2F7E-4C00-9AD2-7CF3E37E7C6A}" srcOrd="1" destOrd="0" presId="urn:microsoft.com/office/officeart/2005/8/layout/list1"/>
    <dgm:cxn modelId="{842D8CB8-3611-4FDB-8723-419D60B0599C}" type="presOf" srcId="{67D7C2FF-5AF3-4F36-A2C0-451C637CF5B5}" destId="{2C560D91-EE3B-43F9-832A-3A2F6FB2A9D6}" srcOrd="0" destOrd="0" presId="urn:microsoft.com/office/officeart/2005/8/layout/list1"/>
    <dgm:cxn modelId="{5D97235C-06B4-4040-AD68-BA57C4091E77}" type="presOf" srcId="{31CD8B21-C8E7-4B36-B22D-88BB6AC9ABD3}" destId="{3285AF5F-13A2-4205-92DA-DED9EFBB3B4B}" srcOrd="0" destOrd="0" presId="urn:microsoft.com/office/officeart/2005/8/layout/list1"/>
    <dgm:cxn modelId="{C969F58C-0E69-4C42-95D2-F919B5B2BD13}" type="presParOf" srcId="{2C560D91-EE3B-43F9-832A-3A2F6FB2A9D6}" destId="{7D317C2E-A4F7-4234-A01F-24148B36C3D3}" srcOrd="0" destOrd="0" presId="urn:microsoft.com/office/officeart/2005/8/layout/list1"/>
    <dgm:cxn modelId="{48EC2E15-9BBD-4F2C-AE28-57F2EC241A6D}" type="presParOf" srcId="{7D317C2E-A4F7-4234-A01F-24148B36C3D3}" destId="{AF41EB90-F7A0-4ED1-94EC-4B79628019E7}" srcOrd="0" destOrd="0" presId="urn:microsoft.com/office/officeart/2005/8/layout/list1"/>
    <dgm:cxn modelId="{AF20E28B-F8B8-4650-B3EA-03BCCA342FBC}" type="presParOf" srcId="{7D317C2E-A4F7-4234-A01F-24148B36C3D3}" destId="{CE5711B4-2F7E-4C00-9AD2-7CF3E37E7C6A}" srcOrd="1" destOrd="0" presId="urn:microsoft.com/office/officeart/2005/8/layout/list1"/>
    <dgm:cxn modelId="{959E3837-3D44-4BDC-876C-7C884DFC66C9}" type="presParOf" srcId="{2C560D91-EE3B-43F9-832A-3A2F6FB2A9D6}" destId="{A85DF95D-DAF3-46E4-BA33-0D2D388FD95C}" srcOrd="1" destOrd="0" presId="urn:microsoft.com/office/officeart/2005/8/layout/list1"/>
    <dgm:cxn modelId="{09D9880A-11EC-4468-AF5C-9BEEB65F8E8A}" type="presParOf" srcId="{2C560D91-EE3B-43F9-832A-3A2F6FB2A9D6}" destId="{3034129E-70ED-49FC-A7B0-DF327E1A6C47}" srcOrd="2" destOrd="0" presId="urn:microsoft.com/office/officeart/2005/8/layout/list1"/>
    <dgm:cxn modelId="{19EB88F1-6096-4066-AAFF-BC43A09BA619}" type="presParOf" srcId="{2C560D91-EE3B-43F9-832A-3A2F6FB2A9D6}" destId="{62F89CE2-E2A4-45A1-8B52-9B67C0D38721}" srcOrd="3" destOrd="0" presId="urn:microsoft.com/office/officeart/2005/8/layout/list1"/>
    <dgm:cxn modelId="{5A403929-7866-485A-A74D-FE6669FA41C0}" type="presParOf" srcId="{2C560D91-EE3B-43F9-832A-3A2F6FB2A9D6}" destId="{03F02FC8-7366-4B51-BC8C-10858DA79BD7}" srcOrd="4" destOrd="0" presId="urn:microsoft.com/office/officeart/2005/8/layout/list1"/>
    <dgm:cxn modelId="{9D03D7F5-8B5F-4D3C-A5B1-3AFFEA4E6A69}" type="presParOf" srcId="{03F02FC8-7366-4B51-BC8C-10858DA79BD7}" destId="{3285AF5F-13A2-4205-92DA-DED9EFBB3B4B}" srcOrd="0" destOrd="0" presId="urn:microsoft.com/office/officeart/2005/8/layout/list1"/>
    <dgm:cxn modelId="{79BEFE1E-6EB4-4C6F-8E58-35A5E5B0E3B6}" type="presParOf" srcId="{03F02FC8-7366-4B51-BC8C-10858DA79BD7}" destId="{7E31840A-C06C-47D5-BE23-AE1444EA9D12}" srcOrd="1" destOrd="0" presId="urn:microsoft.com/office/officeart/2005/8/layout/list1"/>
    <dgm:cxn modelId="{916FA10B-BBFC-42CC-A2EA-BBE627B8DD65}" type="presParOf" srcId="{2C560D91-EE3B-43F9-832A-3A2F6FB2A9D6}" destId="{624FABF1-3651-41FC-874C-90BA8BC877EB}" srcOrd="5" destOrd="0" presId="urn:microsoft.com/office/officeart/2005/8/layout/list1"/>
    <dgm:cxn modelId="{A7F79D1B-977D-4656-859A-F926A456256F}" type="presParOf" srcId="{2C560D91-EE3B-43F9-832A-3A2F6FB2A9D6}" destId="{F52B195B-696D-4E8D-8F5F-0B4E9FA8BF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EB0F104-CBA3-4375-AF4B-514B4C9F8F99}" type="doc">
      <dgm:prSet loTypeId="urn:microsoft.com/office/officeart/2005/8/layout/h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783927-E36D-4F79-8F8E-EADD36A1DBA0}">
      <dgm:prSet phldrT="[Text]" custT="1"/>
      <dgm:spPr>
        <a:xfrm>
          <a:off x="0" y="163271"/>
          <a:ext cx="8425542" cy="398418"/>
        </a:xfrm>
        <a:prstGeom prst="rect">
          <a:avLst/>
        </a:prstGeom>
        <a:solidFill>
          <a:srgbClr val="F5C201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rtl="1"/>
          <a:r>
            <a:rPr lang="fa-IR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کل اعضا و داوطلبان به تفکیک گروه ها </a:t>
          </a:r>
          <a:r>
            <a:rPr lang="fa-IR" sz="1400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:        </a:t>
          </a:r>
          <a:r>
            <a:rPr lang="fa-IR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 12575  نفر </a:t>
          </a:r>
          <a:endParaRPr lang="en-US" sz="14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B Titr" pitchFamily="2" charset="-78"/>
          </a:endParaRPr>
        </a:p>
      </dgm:t>
    </dgm:pt>
    <dgm:pt modelId="{A5521EA3-00E5-4BA2-A610-45F6F7CF1163}" type="parTrans" cxnId="{D40BFEFD-0585-44DC-84CC-2D56D752BE9F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6ABE6F6E-2AD6-480D-90D9-F5038B029885}" type="sibTrans" cxnId="{D40BFEFD-0585-44DC-84CC-2D56D752BE9F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F0F6CEC8-7B96-41E0-9D7A-ADA40E7485A1}">
      <dgm:prSet phldrT="[Text]" custT="1"/>
      <dgm:spPr>
        <a:xfrm>
          <a:off x="1028" y="609595"/>
          <a:ext cx="1684697" cy="610256"/>
        </a:xfrm>
        <a:prstGeom prst="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ct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عضو</a:t>
          </a:r>
          <a:endParaRPr lang="en-US" sz="14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645E67ED-C1E8-4148-9D53-13DA65EA036E}" type="parTrans" cxnId="{DF9E086C-520C-4165-AD9D-988738AEC208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19367B0A-9D1A-4FEF-B0CC-5E339BF92536}" type="sibTrans" cxnId="{DF9E086C-520C-4165-AD9D-988738AEC208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F3A80500-236B-49BC-9A19-A5812591A607}">
      <dgm:prSet custT="1"/>
      <dgm:spPr>
        <a:xfrm>
          <a:off x="1685725" y="609595"/>
          <a:ext cx="1684697" cy="610256"/>
        </a:xfrm>
        <a:prstGeom prst="rect">
          <a:avLst/>
        </a:prstGeom>
        <a:solidFill>
          <a:srgbClr val="D1282E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ct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مهارت</a:t>
          </a:r>
          <a:endParaRPr lang="en-US" sz="14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gm:t>
    </dgm:pt>
    <dgm:pt modelId="{05FF62BF-196A-419C-B5CE-300384AD9DB4}" type="parTrans" cxnId="{EA4D7148-3209-4DB1-AE3F-BB7081855096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D7408605-83DD-44A8-B15F-42C457A05281}" type="sibTrans" cxnId="{EA4D7148-3209-4DB1-AE3F-BB7081855096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2C2D6840-ACA4-4E12-8BF0-9F8E92849641}">
      <dgm:prSet custT="1"/>
      <dgm:spPr>
        <a:xfrm>
          <a:off x="3370422" y="609595"/>
          <a:ext cx="1684697" cy="610256"/>
        </a:xfrm>
        <a:prstGeom prst="rect">
          <a:avLst/>
        </a:prstGeom>
        <a:solidFill>
          <a:srgbClr val="F5C201">
            <a:hueOff val="5259187"/>
            <a:satOff val="-30948"/>
            <a:lumOff val="1178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ct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هدایت </a:t>
          </a:r>
          <a:endParaRPr lang="en-US" sz="14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0BA71466-02DB-42F9-BD1E-53B2FF9D470C}" type="parTrans" cxnId="{EB0B33EE-7644-4318-B695-4D33D08C92C0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A92E8F6A-699C-47E7-9B1D-2203D6F90D6E}" type="sibTrans" cxnId="{EB0B33EE-7644-4318-B695-4D33D08C92C0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3941ABD5-35F4-4DA9-8555-E8F404CA118D}">
      <dgm:prSet custT="1"/>
      <dgm:spPr>
        <a:xfrm>
          <a:off x="5055120" y="609595"/>
          <a:ext cx="1684697" cy="610256"/>
        </a:xfrm>
        <a:prstGeom prst="rect">
          <a:avLst/>
        </a:prstGeom>
        <a:solidFill>
          <a:srgbClr val="B4B392">
            <a:lumMod val="7500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ct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مشارکت</a:t>
          </a:r>
          <a:r>
            <a:rPr lang="fa-IR" sz="1400" baseline="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</a:t>
          </a:r>
          <a:endParaRPr lang="en-US" sz="14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2133F157-3461-4B3D-909C-036E9097853F}" type="parTrans" cxnId="{44B4DADB-1C87-41BC-9924-F9D2A300ED02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1FC2AA72-F86D-4877-90BD-408F22770D1B}" type="sibTrans" cxnId="{44B4DADB-1C87-41BC-9924-F9D2A300ED02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97F697FC-4753-4E40-9676-2BF783BD0B96}">
      <dgm:prSet custT="1"/>
      <dgm:spPr>
        <a:xfrm>
          <a:off x="6739817" y="609595"/>
          <a:ext cx="1684697" cy="610256"/>
        </a:xfrm>
        <a:prstGeom prst="rect">
          <a:avLst/>
        </a:prstGeom>
        <a:solidFill>
          <a:srgbClr val="F5C201">
            <a:hueOff val="10518374"/>
            <a:satOff val="-61895"/>
            <a:lumOff val="2355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ct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حمایت</a:t>
          </a:r>
          <a:endParaRPr lang="en-US" sz="14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gm:t>
    </dgm:pt>
    <dgm:pt modelId="{48B7C03D-9462-4743-98E2-814287908CCE}" type="parTrans" cxnId="{0E10404A-35E2-4091-B336-4F667D3CEAC6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882B95FC-9D44-458B-A8E4-6771F54FB1C3}" type="sibTrans" cxnId="{0E10404A-35E2-4091-B336-4F667D3CEAC6}">
      <dgm:prSet/>
      <dgm:spPr/>
      <dgm:t>
        <a:bodyPr/>
        <a:lstStyle/>
        <a:p>
          <a:pPr rtl="1"/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86E5CE09-9D42-4D6F-A0D5-A9864AAF7A2B}">
      <dgm:prSet custT="1"/>
      <dgm:spPr>
        <a:xfrm>
          <a:off x="6739817" y="609595"/>
          <a:ext cx="1684697" cy="610256"/>
        </a:xfrm>
        <a:prstGeom prst="rect">
          <a:avLst/>
        </a:prstGeom>
        <a:solidFill>
          <a:srgbClr val="F5C201">
            <a:hueOff val="10518374"/>
            <a:satOff val="-61895"/>
            <a:lumOff val="2355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         1244</a:t>
          </a:r>
          <a:endParaRPr lang="en-US" sz="14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gm:t>
    </dgm:pt>
    <dgm:pt modelId="{29B4FC84-2A69-481A-A9CD-DDF40751ECAF}" type="parTrans" cxnId="{C563BF57-DABF-426E-A928-0938CF90D31F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877B7BFC-8B05-4BBA-B957-436A37A9B3ED}" type="sibTrans" cxnId="{C563BF57-DABF-426E-A928-0938CF90D31F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2E7D5BD0-14A5-40D1-AEC3-FD528F5B8B81}">
      <dgm:prSet custT="1"/>
      <dgm:spPr>
        <a:xfrm>
          <a:off x="5055120" y="609595"/>
          <a:ext cx="1684697" cy="610256"/>
        </a:xfrm>
        <a:prstGeom prst="rect">
          <a:avLst/>
        </a:prstGeom>
        <a:solidFill>
          <a:srgbClr val="B4B392">
            <a:lumMod val="7500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        5910</a:t>
          </a:r>
          <a:endParaRPr lang="en-US" sz="14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3CD1582F-0167-449C-902A-6679CE870D5A}" type="parTrans" cxnId="{BB33D457-6290-45F9-B291-368587D8BD1C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689754B2-616F-444C-9C78-503EAE8F5263}" type="sibTrans" cxnId="{BB33D457-6290-45F9-B291-368587D8BD1C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7C3B316F-BBA4-46D6-BF9E-1974BA1DBCE6}">
      <dgm:prSet custT="1"/>
      <dgm:spPr>
        <a:xfrm>
          <a:off x="3370422" y="609595"/>
          <a:ext cx="1684697" cy="610256"/>
        </a:xfrm>
        <a:prstGeom prst="rect">
          <a:avLst/>
        </a:prstGeom>
        <a:solidFill>
          <a:srgbClr val="F5C201">
            <a:hueOff val="5259187"/>
            <a:satOff val="-30948"/>
            <a:lumOff val="1178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      2776</a:t>
          </a:r>
          <a:endParaRPr lang="en-US" sz="14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33336A50-3B41-4B33-AFE6-7BF455E455A9}" type="parTrans" cxnId="{9DA8D97E-B44A-43F1-95BE-5AF19BE4AA79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ED32DC1F-CB57-4A8F-BFDE-56FC342F43A4}" type="sibTrans" cxnId="{9DA8D97E-B44A-43F1-95BE-5AF19BE4AA79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69E08084-1A5A-4979-A17B-60F63007283F}">
      <dgm:prSet custT="1"/>
      <dgm:spPr>
        <a:xfrm>
          <a:off x="1028" y="609595"/>
          <a:ext cx="1684697" cy="610256"/>
        </a:xfrm>
        <a:prstGeom prst="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       865</a:t>
          </a:r>
          <a:endParaRPr lang="en-US" sz="14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46B23581-9EA4-4926-A624-EB1D536C5BF5}" type="sibTrans" cxnId="{20B18CDF-757E-428C-A3F2-22CA0F52F8A2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AF7E8953-D79D-4696-8FAA-C889F2641DE2}" type="parTrans" cxnId="{20B18CDF-757E-428C-A3F2-22CA0F52F8A2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4749C8DE-961B-4290-965F-EE1797C8C663}">
      <dgm:prSet custT="1"/>
      <dgm:spPr>
        <a:xfrm>
          <a:off x="1685725" y="609595"/>
          <a:ext cx="1684697" cy="610256"/>
        </a:xfrm>
        <a:prstGeom prst="rect">
          <a:avLst/>
        </a:prstGeom>
        <a:solidFill>
          <a:srgbClr val="D1282E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anchor="ctr" anchorCtr="1"/>
        <a:lstStyle/>
        <a:p>
          <a:pPr algn="r" rtl="1">
            <a:lnSpc>
              <a:spcPct val="50000"/>
            </a:lnSpc>
          </a:pPr>
          <a:r>
            <a:rPr lang="fa-IR" sz="14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       1780</a:t>
          </a:r>
          <a:endParaRPr lang="en-US" sz="14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gm:t>
    </dgm:pt>
    <dgm:pt modelId="{5C34C3F6-A5DB-478B-806C-0F1978D112EC}" type="sibTrans" cxnId="{A511CDE5-2D4B-4736-AE86-F1FC5490B664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AFD9D725-17EE-422F-9809-0DD17537BEAC}" type="parTrans" cxnId="{A511CDE5-2D4B-4736-AE86-F1FC5490B664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4E60E1D9-11AF-4AB6-B11B-95737F267A74}" type="pres">
      <dgm:prSet presAssocID="{DEB0F104-CBA3-4375-AF4B-514B4C9F8F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5739E-275C-47DC-8E68-4376F8FCA3C8}" type="pres">
      <dgm:prSet presAssocID="{37783927-E36D-4F79-8F8E-EADD36A1DBA0}" presName="roof" presStyleLbl="dkBgShp" presStyleIdx="0" presStyleCnt="2" custLinFactNeighborY="40980"/>
      <dgm:spPr/>
      <dgm:t>
        <a:bodyPr/>
        <a:lstStyle/>
        <a:p>
          <a:endParaRPr lang="en-US"/>
        </a:p>
      </dgm:t>
    </dgm:pt>
    <dgm:pt modelId="{DB9992F0-6C44-40BA-99B2-7254B32FCBA4}" type="pres">
      <dgm:prSet presAssocID="{37783927-E36D-4F79-8F8E-EADD36A1DBA0}" presName="pillars" presStyleCnt="0"/>
      <dgm:spPr/>
    </dgm:pt>
    <dgm:pt modelId="{744DC81B-8A97-463A-8F4C-2456FEF7DE27}" type="pres">
      <dgm:prSet presAssocID="{37783927-E36D-4F79-8F8E-EADD36A1DBA0}" presName="pillar1" presStyleLbl="node1" presStyleIdx="0" presStyleCnt="5" custScaleY="72938" custLinFactNeighborY="1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2F1C5-4499-4DF2-811B-50E3FA8714C2}" type="pres">
      <dgm:prSet presAssocID="{F3A80500-236B-49BC-9A19-A5812591A607}" presName="pillarX" presStyleLbl="node1" presStyleIdx="1" presStyleCnt="5" custScaleY="72938" custLinFactNeighborY="1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B2E2D-E98F-44FB-8F1A-6669AC4EFE51}" type="pres">
      <dgm:prSet presAssocID="{2C2D6840-ACA4-4E12-8BF0-9F8E92849641}" presName="pillarX" presStyleLbl="node1" presStyleIdx="2" presStyleCnt="5" custScaleY="72938" custLinFactNeighborY="1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B1A91-8464-4A6E-8DE3-5EE97CB97C0C}" type="pres">
      <dgm:prSet presAssocID="{3941ABD5-35F4-4DA9-8555-E8F404CA118D}" presName="pillarX" presStyleLbl="node1" presStyleIdx="3" presStyleCnt="5" custScaleY="72938" custLinFactNeighborY="1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62923-71E8-46A6-803E-C23E4AB7B5E4}" type="pres">
      <dgm:prSet presAssocID="{97F697FC-4753-4E40-9676-2BF783BD0B96}" presName="pillarX" presStyleLbl="node1" presStyleIdx="4" presStyleCnt="5" custScaleY="72938" custLinFactNeighborY="1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D68FA-FB57-4634-8A0D-F10B64B7359D}" type="pres">
      <dgm:prSet presAssocID="{37783927-E36D-4F79-8F8E-EADD36A1DBA0}" presName="base" presStyleLbl="dkBgShp" presStyleIdx="1" presStyleCnt="2" custLinFactNeighborY="12681"/>
      <dgm:spPr>
        <a:xfrm>
          <a:off x="0" y="1235095"/>
          <a:ext cx="8425542" cy="92964"/>
        </a:xfrm>
        <a:prstGeom prst="rect">
          <a:avLst/>
        </a:prstGeom>
        <a:solidFill>
          <a:srgbClr val="F5C201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</dgm:ptLst>
  <dgm:cxnLst>
    <dgm:cxn modelId="{9DA8D97E-B44A-43F1-95BE-5AF19BE4AA79}" srcId="{2C2D6840-ACA4-4E12-8BF0-9F8E92849641}" destId="{7C3B316F-BBA4-46D6-BF9E-1974BA1DBCE6}" srcOrd="0" destOrd="0" parTransId="{33336A50-3B41-4B33-AFE6-7BF455E455A9}" sibTransId="{ED32DC1F-CB57-4A8F-BFDE-56FC342F43A4}"/>
    <dgm:cxn modelId="{C563BF57-DABF-426E-A928-0938CF90D31F}" srcId="{97F697FC-4753-4E40-9676-2BF783BD0B96}" destId="{86E5CE09-9D42-4D6F-A0D5-A9864AAF7A2B}" srcOrd="0" destOrd="0" parTransId="{29B4FC84-2A69-481A-A9CD-DDF40751ECAF}" sibTransId="{877B7BFC-8B05-4BBA-B957-436A37A9B3ED}"/>
    <dgm:cxn modelId="{44B4DADB-1C87-41BC-9924-F9D2A300ED02}" srcId="{37783927-E36D-4F79-8F8E-EADD36A1DBA0}" destId="{3941ABD5-35F4-4DA9-8555-E8F404CA118D}" srcOrd="3" destOrd="0" parTransId="{2133F157-3461-4B3D-909C-036E9097853F}" sibTransId="{1FC2AA72-F86D-4877-90BD-408F22770D1B}"/>
    <dgm:cxn modelId="{9D466D6B-89D1-43D0-ABED-9E4B119BF946}" type="presOf" srcId="{2E7D5BD0-14A5-40D1-AEC3-FD528F5B8B81}" destId="{86AB1A91-8464-4A6E-8DE3-5EE97CB97C0C}" srcOrd="0" destOrd="1" presId="urn:microsoft.com/office/officeart/2005/8/layout/hList3"/>
    <dgm:cxn modelId="{BB33D457-6290-45F9-B291-368587D8BD1C}" srcId="{3941ABD5-35F4-4DA9-8555-E8F404CA118D}" destId="{2E7D5BD0-14A5-40D1-AEC3-FD528F5B8B81}" srcOrd="0" destOrd="0" parTransId="{3CD1582F-0167-449C-902A-6679CE870D5A}" sibTransId="{689754B2-616F-444C-9C78-503EAE8F5263}"/>
    <dgm:cxn modelId="{06A775A9-3C55-4BE8-B646-FCA27C5769E8}" type="presOf" srcId="{F0F6CEC8-7B96-41E0-9D7A-ADA40E7485A1}" destId="{744DC81B-8A97-463A-8F4C-2456FEF7DE27}" srcOrd="0" destOrd="0" presId="urn:microsoft.com/office/officeart/2005/8/layout/hList3"/>
    <dgm:cxn modelId="{28E6F127-BE1E-4D10-9900-16823A83EC9C}" type="presOf" srcId="{DEB0F104-CBA3-4375-AF4B-514B4C9F8F99}" destId="{4E60E1D9-11AF-4AB6-B11B-95737F267A74}" srcOrd="0" destOrd="0" presId="urn:microsoft.com/office/officeart/2005/8/layout/hList3"/>
    <dgm:cxn modelId="{42C3B3B4-F36A-4B6F-967B-B837231A5FED}" type="presOf" srcId="{37783927-E36D-4F79-8F8E-EADD36A1DBA0}" destId="{8A75739E-275C-47DC-8E68-4376F8FCA3C8}" srcOrd="0" destOrd="0" presId="urn:microsoft.com/office/officeart/2005/8/layout/hList3"/>
    <dgm:cxn modelId="{A511CDE5-2D4B-4736-AE86-F1FC5490B664}" srcId="{F3A80500-236B-49BC-9A19-A5812591A607}" destId="{4749C8DE-961B-4290-965F-EE1797C8C663}" srcOrd="0" destOrd="0" parTransId="{AFD9D725-17EE-422F-9809-0DD17537BEAC}" sibTransId="{5C34C3F6-A5DB-478B-806C-0F1978D112EC}"/>
    <dgm:cxn modelId="{EA4D7148-3209-4DB1-AE3F-BB7081855096}" srcId="{37783927-E36D-4F79-8F8E-EADD36A1DBA0}" destId="{F3A80500-236B-49BC-9A19-A5812591A607}" srcOrd="1" destOrd="0" parTransId="{05FF62BF-196A-419C-B5CE-300384AD9DB4}" sibTransId="{D7408605-83DD-44A8-B15F-42C457A05281}"/>
    <dgm:cxn modelId="{FE5E39AC-27CC-43E5-84B1-97F6BBCF5DA2}" type="presOf" srcId="{7C3B316F-BBA4-46D6-BF9E-1974BA1DBCE6}" destId="{327B2E2D-E98F-44FB-8F1A-6669AC4EFE51}" srcOrd="0" destOrd="1" presId="urn:microsoft.com/office/officeart/2005/8/layout/hList3"/>
    <dgm:cxn modelId="{CC806C8A-66CE-4B06-8A92-D2EF34DBAC55}" type="presOf" srcId="{4749C8DE-961B-4290-965F-EE1797C8C663}" destId="{BB02F1C5-4499-4DF2-811B-50E3FA8714C2}" srcOrd="0" destOrd="1" presId="urn:microsoft.com/office/officeart/2005/8/layout/hList3"/>
    <dgm:cxn modelId="{4D939B59-4F33-456C-A103-EDC25A682C4C}" type="presOf" srcId="{86E5CE09-9D42-4D6F-A0D5-A9864AAF7A2B}" destId="{46A62923-71E8-46A6-803E-C23E4AB7B5E4}" srcOrd="0" destOrd="1" presId="urn:microsoft.com/office/officeart/2005/8/layout/hList3"/>
    <dgm:cxn modelId="{D40BFEFD-0585-44DC-84CC-2D56D752BE9F}" srcId="{DEB0F104-CBA3-4375-AF4B-514B4C9F8F99}" destId="{37783927-E36D-4F79-8F8E-EADD36A1DBA0}" srcOrd="0" destOrd="0" parTransId="{A5521EA3-00E5-4BA2-A610-45F6F7CF1163}" sibTransId="{6ABE6F6E-2AD6-480D-90D9-F5038B029885}"/>
    <dgm:cxn modelId="{3C760586-8DFC-449F-9FD6-D4217AFF4621}" type="presOf" srcId="{97F697FC-4753-4E40-9676-2BF783BD0B96}" destId="{46A62923-71E8-46A6-803E-C23E4AB7B5E4}" srcOrd="0" destOrd="0" presId="urn:microsoft.com/office/officeart/2005/8/layout/hList3"/>
    <dgm:cxn modelId="{EB0B33EE-7644-4318-B695-4D33D08C92C0}" srcId="{37783927-E36D-4F79-8F8E-EADD36A1DBA0}" destId="{2C2D6840-ACA4-4E12-8BF0-9F8E92849641}" srcOrd="2" destOrd="0" parTransId="{0BA71466-02DB-42F9-BD1E-53B2FF9D470C}" sibTransId="{A92E8F6A-699C-47E7-9B1D-2203D6F90D6E}"/>
    <dgm:cxn modelId="{20B18CDF-757E-428C-A3F2-22CA0F52F8A2}" srcId="{F0F6CEC8-7B96-41E0-9D7A-ADA40E7485A1}" destId="{69E08084-1A5A-4979-A17B-60F63007283F}" srcOrd="0" destOrd="0" parTransId="{AF7E8953-D79D-4696-8FAA-C889F2641DE2}" sibTransId="{46B23581-9EA4-4926-A624-EB1D536C5BF5}"/>
    <dgm:cxn modelId="{F25B2ED8-0977-475D-A84C-7B10E274C5B3}" type="presOf" srcId="{F3A80500-236B-49BC-9A19-A5812591A607}" destId="{BB02F1C5-4499-4DF2-811B-50E3FA8714C2}" srcOrd="0" destOrd="0" presId="urn:microsoft.com/office/officeart/2005/8/layout/hList3"/>
    <dgm:cxn modelId="{0E10404A-35E2-4091-B336-4F667D3CEAC6}" srcId="{37783927-E36D-4F79-8F8E-EADD36A1DBA0}" destId="{97F697FC-4753-4E40-9676-2BF783BD0B96}" srcOrd="4" destOrd="0" parTransId="{48B7C03D-9462-4743-98E2-814287908CCE}" sibTransId="{882B95FC-9D44-458B-A8E4-6771F54FB1C3}"/>
    <dgm:cxn modelId="{71135C02-760F-482F-B66E-DA9BD94A8395}" type="presOf" srcId="{69E08084-1A5A-4979-A17B-60F63007283F}" destId="{744DC81B-8A97-463A-8F4C-2456FEF7DE27}" srcOrd="0" destOrd="1" presId="urn:microsoft.com/office/officeart/2005/8/layout/hList3"/>
    <dgm:cxn modelId="{7E995A6C-0640-41AE-B1C6-8CEC29C19B09}" type="presOf" srcId="{3941ABD5-35F4-4DA9-8555-E8F404CA118D}" destId="{86AB1A91-8464-4A6E-8DE3-5EE97CB97C0C}" srcOrd="0" destOrd="0" presId="urn:microsoft.com/office/officeart/2005/8/layout/hList3"/>
    <dgm:cxn modelId="{4A0C9DBA-7A45-4A18-8EF2-9B7A1C1DC0A5}" type="presOf" srcId="{2C2D6840-ACA4-4E12-8BF0-9F8E92849641}" destId="{327B2E2D-E98F-44FB-8F1A-6669AC4EFE51}" srcOrd="0" destOrd="0" presId="urn:microsoft.com/office/officeart/2005/8/layout/hList3"/>
    <dgm:cxn modelId="{DF9E086C-520C-4165-AD9D-988738AEC208}" srcId="{37783927-E36D-4F79-8F8E-EADD36A1DBA0}" destId="{F0F6CEC8-7B96-41E0-9D7A-ADA40E7485A1}" srcOrd="0" destOrd="0" parTransId="{645E67ED-C1E8-4148-9D53-13DA65EA036E}" sibTransId="{19367B0A-9D1A-4FEF-B0CC-5E339BF92536}"/>
    <dgm:cxn modelId="{897F2171-5CD1-4EB5-8076-929DDED42082}" type="presParOf" srcId="{4E60E1D9-11AF-4AB6-B11B-95737F267A74}" destId="{8A75739E-275C-47DC-8E68-4376F8FCA3C8}" srcOrd="0" destOrd="0" presId="urn:microsoft.com/office/officeart/2005/8/layout/hList3"/>
    <dgm:cxn modelId="{D9AC8560-B955-495E-B376-FE78AE51EBCE}" type="presParOf" srcId="{4E60E1D9-11AF-4AB6-B11B-95737F267A74}" destId="{DB9992F0-6C44-40BA-99B2-7254B32FCBA4}" srcOrd="1" destOrd="0" presId="urn:microsoft.com/office/officeart/2005/8/layout/hList3"/>
    <dgm:cxn modelId="{6CAED68D-3A00-4F69-9D86-57050EB8031C}" type="presParOf" srcId="{DB9992F0-6C44-40BA-99B2-7254B32FCBA4}" destId="{744DC81B-8A97-463A-8F4C-2456FEF7DE27}" srcOrd="0" destOrd="0" presId="urn:microsoft.com/office/officeart/2005/8/layout/hList3"/>
    <dgm:cxn modelId="{6001E801-649A-4412-A8CA-F17388506DCB}" type="presParOf" srcId="{DB9992F0-6C44-40BA-99B2-7254B32FCBA4}" destId="{BB02F1C5-4499-4DF2-811B-50E3FA8714C2}" srcOrd="1" destOrd="0" presId="urn:microsoft.com/office/officeart/2005/8/layout/hList3"/>
    <dgm:cxn modelId="{B924F8A4-7A1D-4B1B-8103-F6FFAFAC50B8}" type="presParOf" srcId="{DB9992F0-6C44-40BA-99B2-7254B32FCBA4}" destId="{327B2E2D-E98F-44FB-8F1A-6669AC4EFE51}" srcOrd="2" destOrd="0" presId="urn:microsoft.com/office/officeart/2005/8/layout/hList3"/>
    <dgm:cxn modelId="{8A45E8E9-4C3A-4DBC-BDCA-AC80F78D6268}" type="presParOf" srcId="{DB9992F0-6C44-40BA-99B2-7254B32FCBA4}" destId="{86AB1A91-8464-4A6E-8DE3-5EE97CB97C0C}" srcOrd="3" destOrd="0" presId="urn:microsoft.com/office/officeart/2005/8/layout/hList3"/>
    <dgm:cxn modelId="{24CAE414-EB67-4D95-AA66-F31E10E9A525}" type="presParOf" srcId="{DB9992F0-6C44-40BA-99B2-7254B32FCBA4}" destId="{46A62923-71E8-46A6-803E-C23E4AB7B5E4}" srcOrd="4" destOrd="0" presId="urn:microsoft.com/office/officeart/2005/8/layout/hList3"/>
    <dgm:cxn modelId="{75EFBD1D-1F13-4CD0-93AC-3B9B8B13DD45}" type="presParOf" srcId="{4E60E1D9-11AF-4AB6-B11B-95737F267A74}" destId="{8F6D68FA-FB57-4634-8A0D-F10B64B735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78FBFF-2632-4A71-BCF6-64912ADC0637}" type="doc">
      <dgm:prSet loTypeId="urn:microsoft.com/office/officeart/2008/layout/RadialCluster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487A5B8-7615-4122-ADC0-3D4D18630492}">
      <dgm:prSet phldrT="[Text]" custT="1"/>
      <dgm:spPr>
        <a:xfrm>
          <a:off x="718457" y="949821"/>
          <a:ext cx="2234215" cy="724987"/>
        </a:xfrm>
        <a:prstGeom prst="round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 rtl="1"/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اعضا و داوطلبان به تفکیک جنسیت</a:t>
          </a:r>
          <a:r>
            <a:rPr lang="en-US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</a:t>
          </a:r>
          <a:r>
            <a:rPr lang="fa-IR" sz="11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( نفر) </a:t>
          </a:r>
          <a:endParaRPr lang="en-US" sz="11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F9688317-7AE8-4BD7-9687-478DC094329F}" type="parTrans" cxnId="{03BA073D-98D9-41C8-ACA1-5906C9DC3C0F}">
      <dgm:prSet/>
      <dgm:spPr/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24B30C14-F9B0-4B59-8C34-7950A4FA4643}" type="sibTrans" cxnId="{03BA073D-98D9-41C8-ACA1-5906C9DC3C0F}">
      <dgm:prSet/>
      <dgm:spPr/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13E24CCD-D47D-486D-8D16-A320CF8B7CE2}">
      <dgm:prSet phldrT="[Text]" custT="1"/>
      <dgm:spPr>
        <a:xfrm>
          <a:off x="927258" y="101437"/>
          <a:ext cx="1870037" cy="600017"/>
        </a:xfrm>
        <a:prstGeom prst="roundRect">
          <a:avLst/>
        </a:prstGeom>
        <a:solidFill>
          <a:srgbClr val="526DB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 rtl="1"/>
          <a:r>
            <a:rPr lang="fa-IR" sz="1100" b="1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کل اعضا و داوطلبان </a:t>
          </a:r>
        </a:p>
        <a:p>
          <a:pPr algn="ctr" rtl="1"/>
          <a:r>
            <a:rPr lang="fa-IR" sz="1400" b="1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12575</a:t>
          </a:r>
          <a:endParaRPr lang="en-US" sz="1100" b="1" dirty="0"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gm:t>
    </dgm:pt>
    <dgm:pt modelId="{A5C8B342-8634-4DD2-8F03-C2D6664857FB}" type="parTrans" cxnId="{00FF4FDA-200E-47CD-A0AA-BC4F653529A1}">
      <dgm:prSet/>
      <dgm:spPr>
        <a:xfrm rot="16300785">
          <a:off x="1725601" y="825638"/>
          <a:ext cx="2484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335" y="0"/>
              </a:lnTo>
            </a:path>
          </a:pathLst>
        </a:custGeom>
        <a:noFill/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C16EB8B7-F103-444C-B499-CD8006F3295B}" type="sibTrans" cxnId="{00FF4FDA-200E-47CD-A0AA-BC4F653529A1}">
      <dgm:prSet/>
      <dgm:spPr/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B58741CE-E532-4C56-8B72-BEFEB2E319A4}">
      <dgm:prSet phldrT="[Text]" custT="1"/>
      <dgm:spPr>
        <a:xfrm>
          <a:off x="2193425" y="1829445"/>
          <a:ext cx="1267057" cy="485741"/>
        </a:xfrm>
        <a:prstGeom prst="roundRect">
          <a:avLst/>
        </a:prstGeom>
        <a:solidFill>
          <a:srgbClr val="989AAC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 rtl="1"/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5871  </a:t>
          </a:r>
          <a:r>
            <a:rPr lang="fa-IR" sz="14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زن </a:t>
          </a:r>
          <a:endParaRPr lang="en-US" sz="12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DCAA65E0-7ADF-4F67-BFE8-2538B811C493}" type="parTrans" cxnId="{EF8C2E1B-4E27-4CA7-B20C-39170A230A19}">
      <dgm:prSet/>
      <dgm:spPr>
        <a:xfrm rot="2248431">
          <a:off x="2282197" y="1752127"/>
          <a:ext cx="254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80" y="0"/>
              </a:lnTo>
            </a:path>
          </a:pathLst>
        </a:custGeom>
        <a:noFill/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261E5270-9018-4F7B-B696-85FB46D8CD32}" type="sibTrans" cxnId="{EF8C2E1B-4E27-4CA7-B20C-39170A230A19}">
      <dgm:prSet/>
      <dgm:spPr/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76302B6F-C36D-4978-BBFE-0BB539ADD0CD}">
      <dgm:prSet phldrT="[Text]" custT="1"/>
      <dgm:spPr>
        <a:xfrm>
          <a:off x="251542" y="1829445"/>
          <a:ext cx="1292116" cy="485741"/>
        </a:xfrm>
        <a:prstGeom prst="roundRect">
          <a:avLst/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 rtl="1"/>
          <a:r>
            <a:rPr lang="fa-IR" sz="12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6704 مرد </a:t>
          </a:r>
          <a:endParaRPr lang="en-US" sz="12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2D0AB172-33EC-4F22-9E33-969DE2717181}" type="parTrans" cxnId="{17E04568-8086-46CF-A00D-EC222620DEFD}">
      <dgm:prSet/>
      <dgm:spPr>
        <a:xfrm rot="8459001">
          <a:off x="1169950" y="1752127"/>
          <a:ext cx="245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549" y="0"/>
              </a:lnTo>
            </a:path>
          </a:pathLst>
        </a:custGeom>
        <a:noFill/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A61FDF10-1BB7-4543-8AFE-D7EBAD5C8DD4}" type="sibTrans" cxnId="{17E04568-8086-46CF-A00D-EC222620DEFD}">
      <dgm:prSet/>
      <dgm:spPr/>
      <dgm:t>
        <a:bodyPr/>
        <a:lstStyle/>
        <a:p>
          <a:pPr algn="ctr" rtl="1"/>
          <a:endParaRPr lang="en-US" sz="1050" b="1">
            <a:solidFill>
              <a:schemeClr val="tx1"/>
            </a:solidFill>
            <a:cs typeface="B Titr" pitchFamily="2" charset="-78"/>
          </a:endParaRPr>
        </a:p>
      </dgm:t>
    </dgm:pt>
    <dgm:pt modelId="{1E353449-E7E3-4E71-8410-31E834E956A4}" type="pres">
      <dgm:prSet presAssocID="{E278FBFF-2632-4A71-BCF6-64912ADC063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3DEEBB-DB46-46D7-9063-B1C037F4286F}" type="pres">
      <dgm:prSet presAssocID="{6487A5B8-7615-4122-ADC0-3D4D18630492}" presName="singleCycle" presStyleCnt="0"/>
      <dgm:spPr/>
      <dgm:t>
        <a:bodyPr/>
        <a:lstStyle/>
        <a:p>
          <a:endParaRPr lang="en-US"/>
        </a:p>
      </dgm:t>
    </dgm:pt>
    <dgm:pt modelId="{9C54C3A8-D26F-4584-BEB2-DB7C768174C6}" type="pres">
      <dgm:prSet presAssocID="{6487A5B8-7615-4122-ADC0-3D4D18630492}" presName="singleCenter" presStyleLbl="node1" presStyleIdx="0" presStyleCnt="4" custScaleX="308173" custLinFactNeighborX="-1199" custLinFactNeighborY="-9114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DD0D8C-69B3-43C8-9AD8-761CB53FA4C0}" type="pres">
      <dgm:prSet presAssocID="{A5C8B342-8634-4DD2-8F03-C2D6664857FB}" presName="Name56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335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7620DE0-250B-4CAA-8F73-E9DDC65D647E}" type="pres">
      <dgm:prSet presAssocID="{13E24CCD-D47D-486D-8D16-A320CF8B7CE2}" presName="text0" presStyleLbl="node1" presStyleIdx="1" presStyleCnt="4" custScaleX="384986" custScaleY="1235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0815F2F-1715-4C07-96C5-61B6AF2BD273}" type="pres">
      <dgm:prSet presAssocID="{DCAA65E0-7ADF-4F67-BFE8-2538B811C493}" presName="Name56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80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61B374B-8A93-4A4E-BA73-53EF25E5B2C8}" type="pres">
      <dgm:prSet presAssocID="{B58741CE-E532-4C56-8B72-BEFEB2E319A4}" presName="text0" presStyleLbl="node1" presStyleIdx="2" presStyleCnt="4" custScaleX="2608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C80FDB0-4976-4140-9631-1520A52F6347}" type="pres">
      <dgm:prSet presAssocID="{2D0AB172-33EC-4F22-9E33-969DE2717181}" presName="Name56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549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28C850-3E01-464F-AF04-1BB31F603A88}" type="pres">
      <dgm:prSet presAssocID="{76302B6F-C36D-4978-BBFE-0BB539ADD0CD}" presName="text0" presStyleLbl="node1" presStyleIdx="3" presStyleCnt="4" custScaleX="2660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D0CBC89-B461-4A16-8F5A-BAEDE4EC6A04}" type="presOf" srcId="{2D0AB172-33EC-4F22-9E33-969DE2717181}" destId="{AC80FDB0-4976-4140-9631-1520A52F6347}" srcOrd="0" destOrd="0" presId="urn:microsoft.com/office/officeart/2008/layout/RadialCluster"/>
    <dgm:cxn modelId="{031A45D7-85E7-49B9-9CE3-E5AE309F2157}" type="presOf" srcId="{E278FBFF-2632-4A71-BCF6-64912ADC0637}" destId="{1E353449-E7E3-4E71-8410-31E834E956A4}" srcOrd="0" destOrd="0" presId="urn:microsoft.com/office/officeart/2008/layout/RadialCluster"/>
    <dgm:cxn modelId="{0399FCE1-551E-40B9-B86E-2F363D9D60FB}" type="presOf" srcId="{DCAA65E0-7ADF-4F67-BFE8-2538B811C493}" destId="{40815F2F-1715-4C07-96C5-61B6AF2BD273}" srcOrd="0" destOrd="0" presId="urn:microsoft.com/office/officeart/2008/layout/RadialCluster"/>
    <dgm:cxn modelId="{C1C057E9-425F-4732-B787-49FDB48D43A6}" type="presOf" srcId="{A5C8B342-8634-4DD2-8F03-C2D6664857FB}" destId="{D4DD0D8C-69B3-43C8-9AD8-761CB53FA4C0}" srcOrd="0" destOrd="0" presId="urn:microsoft.com/office/officeart/2008/layout/RadialCluster"/>
    <dgm:cxn modelId="{17E04568-8086-46CF-A00D-EC222620DEFD}" srcId="{6487A5B8-7615-4122-ADC0-3D4D18630492}" destId="{76302B6F-C36D-4978-BBFE-0BB539ADD0CD}" srcOrd="2" destOrd="0" parTransId="{2D0AB172-33EC-4F22-9E33-969DE2717181}" sibTransId="{A61FDF10-1BB7-4543-8AFE-D7EBAD5C8DD4}"/>
    <dgm:cxn modelId="{40A128B6-90F3-4C20-97C9-00A2996A9EED}" type="presOf" srcId="{6487A5B8-7615-4122-ADC0-3D4D18630492}" destId="{9C54C3A8-D26F-4584-BEB2-DB7C768174C6}" srcOrd="0" destOrd="0" presId="urn:microsoft.com/office/officeart/2008/layout/RadialCluster"/>
    <dgm:cxn modelId="{3BE87616-7DBE-455E-A8E9-9E03C7289FC9}" type="presOf" srcId="{13E24CCD-D47D-486D-8D16-A320CF8B7CE2}" destId="{97620DE0-250B-4CAA-8F73-E9DDC65D647E}" srcOrd="0" destOrd="0" presId="urn:microsoft.com/office/officeart/2008/layout/RadialCluster"/>
    <dgm:cxn modelId="{EF8C2E1B-4E27-4CA7-B20C-39170A230A19}" srcId="{6487A5B8-7615-4122-ADC0-3D4D18630492}" destId="{B58741CE-E532-4C56-8B72-BEFEB2E319A4}" srcOrd="1" destOrd="0" parTransId="{DCAA65E0-7ADF-4F67-BFE8-2538B811C493}" sibTransId="{261E5270-9018-4F7B-B696-85FB46D8CD32}"/>
    <dgm:cxn modelId="{00FF4FDA-200E-47CD-A0AA-BC4F653529A1}" srcId="{6487A5B8-7615-4122-ADC0-3D4D18630492}" destId="{13E24CCD-D47D-486D-8D16-A320CF8B7CE2}" srcOrd="0" destOrd="0" parTransId="{A5C8B342-8634-4DD2-8F03-C2D6664857FB}" sibTransId="{C16EB8B7-F103-444C-B499-CD8006F3295B}"/>
    <dgm:cxn modelId="{03BA073D-98D9-41C8-ACA1-5906C9DC3C0F}" srcId="{E278FBFF-2632-4A71-BCF6-64912ADC0637}" destId="{6487A5B8-7615-4122-ADC0-3D4D18630492}" srcOrd="0" destOrd="0" parTransId="{F9688317-7AE8-4BD7-9687-478DC094329F}" sibTransId="{24B30C14-F9B0-4B59-8C34-7950A4FA4643}"/>
    <dgm:cxn modelId="{A699C2B5-D4ED-40D8-8873-6BC4A0EA583E}" type="presOf" srcId="{76302B6F-C36D-4978-BBFE-0BB539ADD0CD}" destId="{B128C850-3E01-464F-AF04-1BB31F603A88}" srcOrd="0" destOrd="0" presId="urn:microsoft.com/office/officeart/2008/layout/RadialCluster"/>
    <dgm:cxn modelId="{A081034A-FF37-4BD1-9A8E-2AD777F2A818}" type="presOf" srcId="{B58741CE-E532-4C56-8B72-BEFEB2E319A4}" destId="{061B374B-8A93-4A4E-BA73-53EF25E5B2C8}" srcOrd="0" destOrd="0" presId="urn:microsoft.com/office/officeart/2008/layout/RadialCluster"/>
    <dgm:cxn modelId="{296749E9-4156-4539-BF35-DF57C4597AB6}" type="presParOf" srcId="{1E353449-E7E3-4E71-8410-31E834E956A4}" destId="{263DEEBB-DB46-46D7-9063-B1C037F4286F}" srcOrd="0" destOrd="0" presId="urn:microsoft.com/office/officeart/2008/layout/RadialCluster"/>
    <dgm:cxn modelId="{56265404-1AAF-4EBE-B8BB-822DE9FAB408}" type="presParOf" srcId="{263DEEBB-DB46-46D7-9063-B1C037F4286F}" destId="{9C54C3A8-D26F-4584-BEB2-DB7C768174C6}" srcOrd="0" destOrd="0" presId="urn:microsoft.com/office/officeart/2008/layout/RadialCluster"/>
    <dgm:cxn modelId="{2F5B03FE-D9D9-4F2C-A00F-AA9167E045CA}" type="presParOf" srcId="{263DEEBB-DB46-46D7-9063-B1C037F4286F}" destId="{D4DD0D8C-69B3-43C8-9AD8-761CB53FA4C0}" srcOrd="1" destOrd="0" presId="urn:microsoft.com/office/officeart/2008/layout/RadialCluster"/>
    <dgm:cxn modelId="{F97E37B0-DBFD-4729-8AE5-81CF43AE0791}" type="presParOf" srcId="{263DEEBB-DB46-46D7-9063-B1C037F4286F}" destId="{97620DE0-250B-4CAA-8F73-E9DDC65D647E}" srcOrd="2" destOrd="0" presId="urn:microsoft.com/office/officeart/2008/layout/RadialCluster"/>
    <dgm:cxn modelId="{FCE926F1-7E4C-473B-84AC-2CA66EDC0F65}" type="presParOf" srcId="{263DEEBB-DB46-46D7-9063-B1C037F4286F}" destId="{40815F2F-1715-4C07-96C5-61B6AF2BD273}" srcOrd="3" destOrd="0" presId="urn:microsoft.com/office/officeart/2008/layout/RadialCluster"/>
    <dgm:cxn modelId="{CA50AFB0-366C-4A9D-A1CD-B97DFBCFABC1}" type="presParOf" srcId="{263DEEBB-DB46-46D7-9063-B1C037F4286F}" destId="{061B374B-8A93-4A4E-BA73-53EF25E5B2C8}" srcOrd="4" destOrd="0" presId="urn:microsoft.com/office/officeart/2008/layout/RadialCluster"/>
    <dgm:cxn modelId="{EE2EF7FB-57B8-42D3-B399-A5E70EE4FB64}" type="presParOf" srcId="{263DEEBB-DB46-46D7-9063-B1C037F4286F}" destId="{AC80FDB0-4976-4140-9631-1520A52F6347}" srcOrd="5" destOrd="0" presId="urn:microsoft.com/office/officeart/2008/layout/RadialCluster"/>
    <dgm:cxn modelId="{3276ABAB-0A1E-4671-A4DA-54E118BD8D1F}" type="presParOf" srcId="{263DEEBB-DB46-46D7-9063-B1C037F4286F}" destId="{B128C850-3E01-464F-AF04-1BB31F603A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A45E50-C348-4BD3-9039-645305D395C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82475E-2D2F-4E68-A5DA-C908F06EF719}">
      <dgm:prSet phldrT="[Text]" custT="1"/>
      <dgm:spPr>
        <a:xfrm>
          <a:off x="0" y="0"/>
          <a:ext cx="3492544" cy="439483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4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تعداد موسسات خیریه و</a:t>
          </a:r>
          <a:r>
            <a:rPr lang="en-US" sz="14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NGO</a:t>
          </a:r>
          <a:r>
            <a:rPr lang="fa-IR" sz="14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  همسو و همکار با جمعیت</a:t>
          </a:r>
        </a:p>
      </dgm:t>
    </dgm:pt>
    <dgm:pt modelId="{67AF8B02-AC6D-4B71-8B7F-083E9A422A27}" type="parTrans" cxnId="{049C8D3F-3829-4236-B5FA-812EF29391FB}">
      <dgm:prSet/>
      <dgm:spPr/>
      <dgm:t>
        <a:bodyPr/>
        <a:lstStyle/>
        <a:p>
          <a:endParaRPr lang="en-US" sz="900"/>
        </a:p>
      </dgm:t>
    </dgm:pt>
    <dgm:pt modelId="{BA8ED456-A88B-45FF-A18D-505DBB1ABF5B}" type="sibTrans" cxnId="{049C8D3F-3829-4236-B5FA-812EF29391FB}">
      <dgm:prSet custT="1"/>
      <dgm:spPr>
        <a:xfrm>
          <a:off x="778319" y="322044"/>
          <a:ext cx="285664" cy="28566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4E80CE4-31E6-4030-A8FD-DC9A54099DFC}">
      <dgm:prSet custT="1"/>
      <dgm:spPr>
        <a:xfrm>
          <a:off x="582344" y="529459"/>
          <a:ext cx="957092" cy="33009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43 </a:t>
          </a:r>
          <a:endParaRPr lang="en-US" sz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gm:t>
    </dgm:pt>
    <dgm:pt modelId="{08956391-956C-45E6-A566-B99348410775}" type="parTrans" cxnId="{4C12ACF1-8B18-44D3-8E0F-2EB8C71CC4B9}">
      <dgm:prSet/>
      <dgm:spPr/>
      <dgm:t>
        <a:bodyPr/>
        <a:lstStyle/>
        <a:p>
          <a:endParaRPr lang="en-US" sz="900"/>
        </a:p>
      </dgm:t>
    </dgm:pt>
    <dgm:pt modelId="{CB7B98DC-F275-4F5C-8051-A54BA45E07A9}" type="sibTrans" cxnId="{4C12ACF1-8B18-44D3-8E0F-2EB8C71CC4B9}">
      <dgm:prSet/>
      <dgm:spPr/>
      <dgm:t>
        <a:bodyPr/>
        <a:lstStyle/>
        <a:p>
          <a:endParaRPr lang="en-US" sz="900"/>
        </a:p>
      </dgm:t>
    </dgm:pt>
    <dgm:pt modelId="{DE906524-F706-4489-A933-03448416EAA1}" type="pres">
      <dgm:prSet presAssocID="{2DA45E50-C348-4BD3-9039-645305D395C2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9F970-8002-4587-AC9C-71C10D20CE05}" type="pres">
      <dgm:prSet presAssocID="{2DA45E50-C348-4BD3-9039-645305D395C2}" presName="dummyMaxCanvas" presStyleCnt="0">
        <dgm:presLayoutVars/>
      </dgm:prSet>
      <dgm:spPr/>
    </dgm:pt>
    <dgm:pt modelId="{CD456039-4FA6-45C4-98CA-2DE9C4857258}" type="pres">
      <dgm:prSet presAssocID="{2DA45E50-C348-4BD3-9039-645305D395C2}" presName="TwoNodes_1" presStyleLbl="node1" presStyleIdx="0" presStyleCnt="2" custScaleX="114586" custLinFactY="-87111" custLinFactNeighborX="-24056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2E440D4-B1C7-4C1D-8970-33DE84C2EF55}" type="pres">
      <dgm:prSet presAssocID="{2DA45E50-C348-4BD3-9039-645305D395C2}" presName="TwoNodes_2" presStyleLbl="node1" presStyleIdx="1" presStyleCnt="2" custScaleX="31401" custScaleY="75110" custLinFactNeighborX="-11547" custLinFactNeighborY="-342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4900D12-6D5A-4B69-A95B-B9E29886EA67}" type="pres">
      <dgm:prSet presAssocID="{2DA45E50-C348-4BD3-9039-645305D395C2}" presName="TwoConn_1-2" presStyleLbl="fgAccFollowNode1" presStyleIdx="0" presStyleCnt="1" custLinFactX="23077" custLinFactNeighborX="100000" custLinFactNeighborY="1160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5B0722E5-7EE7-4854-BA6B-B4C8F926F2A7}" type="pres">
      <dgm:prSet presAssocID="{2DA45E50-C348-4BD3-9039-645305D395C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DC26A-9E8B-4E14-9BAE-E75CA7F67B70}" type="pres">
      <dgm:prSet presAssocID="{2DA45E50-C348-4BD3-9039-645305D395C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0A8D5-CCAF-4C7C-9D05-8417486B6CC3}" type="presOf" srcId="{5C82475E-2D2F-4E68-A5DA-C908F06EF719}" destId="{CD456039-4FA6-45C4-98CA-2DE9C4857258}" srcOrd="0" destOrd="0" presId="urn:microsoft.com/office/officeart/2005/8/layout/vProcess5"/>
    <dgm:cxn modelId="{4C12ACF1-8B18-44D3-8E0F-2EB8C71CC4B9}" srcId="{2DA45E50-C348-4BD3-9039-645305D395C2}" destId="{04E80CE4-31E6-4030-A8FD-DC9A54099DFC}" srcOrd="1" destOrd="0" parTransId="{08956391-956C-45E6-A566-B99348410775}" sibTransId="{CB7B98DC-F275-4F5C-8051-A54BA45E07A9}"/>
    <dgm:cxn modelId="{1460C805-6F5A-4238-BE16-246903B0F67F}" type="presOf" srcId="{2DA45E50-C348-4BD3-9039-645305D395C2}" destId="{DE906524-F706-4489-A933-03448416EAA1}" srcOrd="0" destOrd="0" presId="urn:microsoft.com/office/officeart/2005/8/layout/vProcess5"/>
    <dgm:cxn modelId="{17FD474B-97A9-4DFB-B815-D5E1C2B0AB3D}" type="presOf" srcId="{04E80CE4-31E6-4030-A8FD-DC9A54099DFC}" destId="{B2E440D4-B1C7-4C1D-8970-33DE84C2EF55}" srcOrd="0" destOrd="0" presId="urn:microsoft.com/office/officeart/2005/8/layout/vProcess5"/>
    <dgm:cxn modelId="{5B34B5FE-1111-4736-9284-A8E0A7006F81}" type="presOf" srcId="{BA8ED456-A88B-45FF-A18D-505DBB1ABF5B}" destId="{D4900D12-6D5A-4B69-A95B-B9E29886EA67}" srcOrd="0" destOrd="0" presId="urn:microsoft.com/office/officeart/2005/8/layout/vProcess5"/>
    <dgm:cxn modelId="{734C98EC-DE2E-4F03-8DE6-EDE0C1C6D67F}" type="presOf" srcId="{04E80CE4-31E6-4030-A8FD-DC9A54099DFC}" destId="{C89DC26A-9E8B-4E14-9BAE-E75CA7F67B70}" srcOrd="1" destOrd="0" presId="urn:microsoft.com/office/officeart/2005/8/layout/vProcess5"/>
    <dgm:cxn modelId="{049C8D3F-3829-4236-B5FA-812EF29391FB}" srcId="{2DA45E50-C348-4BD3-9039-645305D395C2}" destId="{5C82475E-2D2F-4E68-A5DA-C908F06EF719}" srcOrd="0" destOrd="0" parTransId="{67AF8B02-AC6D-4B71-8B7F-083E9A422A27}" sibTransId="{BA8ED456-A88B-45FF-A18D-505DBB1ABF5B}"/>
    <dgm:cxn modelId="{D71AC63A-A420-47E9-B27D-15C5C224DB25}" type="presOf" srcId="{5C82475E-2D2F-4E68-A5DA-C908F06EF719}" destId="{5B0722E5-7EE7-4854-BA6B-B4C8F926F2A7}" srcOrd="1" destOrd="0" presId="urn:microsoft.com/office/officeart/2005/8/layout/vProcess5"/>
    <dgm:cxn modelId="{D9628DB5-3CA8-4D48-9AB6-88AF0DC54E23}" type="presParOf" srcId="{DE906524-F706-4489-A933-03448416EAA1}" destId="{D5B9F970-8002-4587-AC9C-71C10D20CE05}" srcOrd="0" destOrd="0" presId="urn:microsoft.com/office/officeart/2005/8/layout/vProcess5"/>
    <dgm:cxn modelId="{8F1D3A61-0640-4F70-88F6-5D1140D9541C}" type="presParOf" srcId="{DE906524-F706-4489-A933-03448416EAA1}" destId="{CD456039-4FA6-45C4-98CA-2DE9C4857258}" srcOrd="1" destOrd="0" presId="urn:microsoft.com/office/officeart/2005/8/layout/vProcess5"/>
    <dgm:cxn modelId="{29E0FB23-0B8F-4FDE-AD4B-7F2D54ADD8C0}" type="presParOf" srcId="{DE906524-F706-4489-A933-03448416EAA1}" destId="{B2E440D4-B1C7-4C1D-8970-33DE84C2EF55}" srcOrd="2" destOrd="0" presId="urn:microsoft.com/office/officeart/2005/8/layout/vProcess5"/>
    <dgm:cxn modelId="{A649FDE2-39AB-4357-8E8B-37BC800CB150}" type="presParOf" srcId="{DE906524-F706-4489-A933-03448416EAA1}" destId="{D4900D12-6D5A-4B69-A95B-B9E29886EA67}" srcOrd="3" destOrd="0" presId="urn:microsoft.com/office/officeart/2005/8/layout/vProcess5"/>
    <dgm:cxn modelId="{E1EEECD6-1BD5-420C-AD57-56217A37A799}" type="presParOf" srcId="{DE906524-F706-4489-A933-03448416EAA1}" destId="{5B0722E5-7EE7-4854-BA6B-B4C8F926F2A7}" srcOrd="4" destOrd="0" presId="urn:microsoft.com/office/officeart/2005/8/layout/vProcess5"/>
    <dgm:cxn modelId="{D6EE45D9-5839-42EA-9F91-2BB92EB01324}" type="presParOf" srcId="{DE906524-F706-4489-A933-03448416EAA1}" destId="{C89DC26A-9E8B-4E14-9BAE-E75CA7F67B7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DA45E50-C348-4BD3-9039-645305D395C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82475E-2D2F-4E68-A5DA-C908F06EF719}">
      <dgm:prSet phldrT="[Text]" custT="1"/>
      <dgm:spPr>
        <a:xfrm>
          <a:off x="0" y="0"/>
          <a:ext cx="3114367" cy="473773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140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                         خانه </a:t>
          </a:r>
          <a:r>
            <a:rPr lang="fa-IR" sz="14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هلال </a:t>
          </a:r>
          <a:r>
            <a:rPr lang="fa-IR" sz="140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فعال</a:t>
          </a:r>
          <a:endParaRPr lang="fa-IR" sz="1400" dirty="0">
            <a:solidFill>
              <a:schemeClr val="bg1"/>
            </a:solidFill>
            <a:latin typeface="Calibri"/>
            <a:ea typeface="+mn-ea"/>
            <a:cs typeface="B Titr" pitchFamily="2" charset="-78"/>
          </a:endParaRPr>
        </a:p>
      </dgm:t>
    </dgm:pt>
    <dgm:pt modelId="{67AF8B02-AC6D-4B71-8B7F-083E9A422A27}" type="parTrans" cxnId="{049C8D3F-3829-4236-B5FA-812EF29391FB}">
      <dgm:prSet/>
      <dgm:spPr/>
      <dgm:t>
        <a:bodyPr/>
        <a:lstStyle/>
        <a:p>
          <a:endParaRPr lang="en-US" sz="900">
            <a:solidFill>
              <a:sysClr val="windowText" lastClr="000000"/>
            </a:solidFill>
          </a:endParaRPr>
        </a:p>
      </dgm:t>
    </dgm:pt>
    <dgm:pt modelId="{BA8ED456-A88B-45FF-A18D-505DBB1ABF5B}" type="sibTrans" cxnId="{049C8D3F-3829-4236-B5FA-812EF29391FB}">
      <dgm:prSet custT="1"/>
      <dgm:spPr>
        <a:xfrm>
          <a:off x="1673987" y="327086"/>
          <a:ext cx="307952" cy="307952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9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4E80CE4-31E6-4030-A8FD-DC9A54099DFC}">
      <dgm:prSet custT="1"/>
      <dgm:spPr>
        <a:xfrm>
          <a:off x="1279105" y="587484"/>
          <a:ext cx="1004718" cy="355851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1"/>
          <a:r>
            <a:rPr lang="fa-IR" sz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189 </a:t>
          </a:r>
          <a:endParaRPr lang="en-US" sz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gm:t>
    </dgm:pt>
    <dgm:pt modelId="{08956391-956C-45E6-A566-B99348410775}" type="parTrans" cxnId="{4C12ACF1-8B18-44D3-8E0F-2EB8C71CC4B9}">
      <dgm:prSet/>
      <dgm:spPr/>
      <dgm:t>
        <a:bodyPr/>
        <a:lstStyle/>
        <a:p>
          <a:endParaRPr lang="en-US" sz="900">
            <a:solidFill>
              <a:sysClr val="windowText" lastClr="000000"/>
            </a:solidFill>
          </a:endParaRPr>
        </a:p>
      </dgm:t>
    </dgm:pt>
    <dgm:pt modelId="{CB7B98DC-F275-4F5C-8051-A54BA45E07A9}" type="sibTrans" cxnId="{4C12ACF1-8B18-44D3-8E0F-2EB8C71CC4B9}">
      <dgm:prSet/>
      <dgm:spPr/>
      <dgm:t>
        <a:bodyPr/>
        <a:lstStyle/>
        <a:p>
          <a:endParaRPr lang="en-US" sz="900">
            <a:solidFill>
              <a:sysClr val="windowText" lastClr="000000"/>
            </a:solidFill>
          </a:endParaRPr>
        </a:p>
      </dgm:t>
    </dgm:pt>
    <dgm:pt modelId="{DE906524-F706-4489-A933-03448416EAA1}" type="pres">
      <dgm:prSet presAssocID="{2DA45E50-C348-4BD3-9039-645305D395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9F970-8002-4587-AC9C-71C10D20CE05}" type="pres">
      <dgm:prSet presAssocID="{2DA45E50-C348-4BD3-9039-645305D395C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CD456039-4FA6-45C4-98CA-2DE9C4857258}" type="pres">
      <dgm:prSet presAssocID="{2DA45E50-C348-4BD3-9039-645305D395C2}" presName="TwoNodes_1" presStyleLbl="node1" presStyleIdx="0" presStyleCnt="2" custScaleX="97335" custLinFactY="-87111" custLinFactNeighborX="-24056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2E440D4-B1C7-4C1D-8970-33DE84C2EF55}" type="pres">
      <dgm:prSet presAssocID="{2DA45E50-C348-4BD3-9039-645305D395C2}" presName="TwoNodes_2" presStyleLbl="node1" presStyleIdx="1" presStyleCnt="2" custScaleX="31401" custScaleY="75110" custLinFactNeighborX="-11970" custLinFactNeighborY="-106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4900D12-6D5A-4B69-A95B-B9E29886EA67}" type="pres">
      <dgm:prSet presAssocID="{2DA45E50-C348-4BD3-9039-645305D395C2}" presName="TwoConn_1-2" presStyleLbl="fgAccFollowNode1" presStyleIdx="0" presStyleCnt="1" custLinFactX="-195417" custLinFactNeighborX="-200000" custLinFactNeighborY="-14727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5B0722E5-7EE7-4854-BA6B-B4C8F926F2A7}" type="pres">
      <dgm:prSet presAssocID="{2DA45E50-C348-4BD3-9039-645305D395C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DC26A-9E8B-4E14-9BAE-E75CA7F67B70}" type="pres">
      <dgm:prSet presAssocID="{2DA45E50-C348-4BD3-9039-645305D395C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D5AC5-25E1-474B-BAD6-6D54D7445C8E}" type="presOf" srcId="{2DA45E50-C348-4BD3-9039-645305D395C2}" destId="{DE906524-F706-4489-A933-03448416EAA1}" srcOrd="0" destOrd="0" presId="urn:microsoft.com/office/officeart/2005/8/layout/vProcess5"/>
    <dgm:cxn modelId="{4C12ACF1-8B18-44D3-8E0F-2EB8C71CC4B9}" srcId="{2DA45E50-C348-4BD3-9039-645305D395C2}" destId="{04E80CE4-31E6-4030-A8FD-DC9A54099DFC}" srcOrd="1" destOrd="0" parTransId="{08956391-956C-45E6-A566-B99348410775}" sibTransId="{CB7B98DC-F275-4F5C-8051-A54BA45E07A9}"/>
    <dgm:cxn modelId="{1838ED4D-B5C9-40FB-8BAE-37A229031612}" type="presOf" srcId="{5C82475E-2D2F-4E68-A5DA-C908F06EF719}" destId="{5B0722E5-7EE7-4854-BA6B-B4C8F926F2A7}" srcOrd="1" destOrd="0" presId="urn:microsoft.com/office/officeart/2005/8/layout/vProcess5"/>
    <dgm:cxn modelId="{F1280AC7-EAB7-4208-98E0-FE39EFA12CDA}" type="presOf" srcId="{04E80CE4-31E6-4030-A8FD-DC9A54099DFC}" destId="{B2E440D4-B1C7-4C1D-8970-33DE84C2EF55}" srcOrd="0" destOrd="0" presId="urn:microsoft.com/office/officeart/2005/8/layout/vProcess5"/>
    <dgm:cxn modelId="{219FA16D-B0F3-448C-8B55-E834D5B7CF6D}" type="presOf" srcId="{BA8ED456-A88B-45FF-A18D-505DBB1ABF5B}" destId="{D4900D12-6D5A-4B69-A95B-B9E29886EA67}" srcOrd="0" destOrd="0" presId="urn:microsoft.com/office/officeart/2005/8/layout/vProcess5"/>
    <dgm:cxn modelId="{C9CD4695-A9EB-4AC9-8145-B21E4B0DB600}" type="presOf" srcId="{04E80CE4-31E6-4030-A8FD-DC9A54099DFC}" destId="{C89DC26A-9E8B-4E14-9BAE-E75CA7F67B70}" srcOrd="1" destOrd="0" presId="urn:microsoft.com/office/officeart/2005/8/layout/vProcess5"/>
    <dgm:cxn modelId="{087CC323-095A-4B71-A164-9CB53E67CA70}" type="presOf" srcId="{5C82475E-2D2F-4E68-A5DA-C908F06EF719}" destId="{CD456039-4FA6-45C4-98CA-2DE9C4857258}" srcOrd="0" destOrd="0" presId="urn:microsoft.com/office/officeart/2005/8/layout/vProcess5"/>
    <dgm:cxn modelId="{049C8D3F-3829-4236-B5FA-812EF29391FB}" srcId="{2DA45E50-C348-4BD3-9039-645305D395C2}" destId="{5C82475E-2D2F-4E68-A5DA-C908F06EF719}" srcOrd="0" destOrd="0" parTransId="{67AF8B02-AC6D-4B71-8B7F-083E9A422A27}" sibTransId="{BA8ED456-A88B-45FF-A18D-505DBB1ABF5B}"/>
    <dgm:cxn modelId="{54D288E3-25E4-4199-B4AF-959C4CE50C9D}" type="presParOf" srcId="{DE906524-F706-4489-A933-03448416EAA1}" destId="{D5B9F970-8002-4587-AC9C-71C10D20CE05}" srcOrd="0" destOrd="0" presId="urn:microsoft.com/office/officeart/2005/8/layout/vProcess5"/>
    <dgm:cxn modelId="{8FA46E3A-E775-4D1B-9E41-1DCB1901D996}" type="presParOf" srcId="{DE906524-F706-4489-A933-03448416EAA1}" destId="{CD456039-4FA6-45C4-98CA-2DE9C4857258}" srcOrd="1" destOrd="0" presId="urn:microsoft.com/office/officeart/2005/8/layout/vProcess5"/>
    <dgm:cxn modelId="{822A75FB-EAFE-476C-960A-0010630E71F7}" type="presParOf" srcId="{DE906524-F706-4489-A933-03448416EAA1}" destId="{B2E440D4-B1C7-4C1D-8970-33DE84C2EF55}" srcOrd="2" destOrd="0" presId="urn:microsoft.com/office/officeart/2005/8/layout/vProcess5"/>
    <dgm:cxn modelId="{1EC82C0B-A277-4FA1-9023-21B4853ABD7B}" type="presParOf" srcId="{DE906524-F706-4489-A933-03448416EAA1}" destId="{D4900D12-6D5A-4B69-A95B-B9E29886EA67}" srcOrd="3" destOrd="0" presId="urn:microsoft.com/office/officeart/2005/8/layout/vProcess5"/>
    <dgm:cxn modelId="{FBA85C95-D76B-4BF5-A943-C2C4B52E633D}" type="presParOf" srcId="{DE906524-F706-4489-A933-03448416EAA1}" destId="{5B0722E5-7EE7-4854-BA6B-B4C8F926F2A7}" srcOrd="4" destOrd="0" presId="urn:microsoft.com/office/officeart/2005/8/layout/vProcess5"/>
    <dgm:cxn modelId="{5255659B-51F7-4151-8F26-9AC592B40F49}" type="presParOf" srcId="{DE906524-F706-4489-A933-03448416EAA1}" destId="{C89DC26A-9E8B-4E14-9BAE-E75CA7F67B7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E72C0E6-3E18-4A6C-B5E2-A64306375829}" type="doc">
      <dgm:prSet loTypeId="urn:microsoft.com/office/officeart/2005/8/layout/process4" loCatId="process" qsTypeId="urn:microsoft.com/office/officeart/2005/8/quickstyle/simple1" qsCatId="simple" csTypeId="urn:microsoft.com/office/officeart/2005/8/colors/colorful1#5" csCatId="colorful" phldr="1"/>
      <dgm:spPr/>
    </dgm:pt>
    <dgm:pt modelId="{5B01D9AE-1226-445F-B632-21ADE78C3B41}">
      <dgm:prSet phldrT="[Text]" custT="1"/>
      <dgm:spPr>
        <a:xfrm rot="10800000">
          <a:off x="0" y="446"/>
          <a:ext cx="1676400" cy="603316"/>
        </a:xfrm>
        <a:prstGeom prst="upArrowCallout">
          <a:avLst/>
        </a:prstGeom>
        <a:solidFill>
          <a:srgbClr val="526DB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1200" b="1" smtClean="0">
              <a:solidFill>
                <a:srgbClr val="FFFFFF"/>
              </a:solidFill>
              <a:latin typeface="Century Gothic"/>
              <a:ea typeface="+mn-ea"/>
              <a:cs typeface="B Titr" pitchFamily="2" charset="-78"/>
            </a:rPr>
            <a:t>اهدای خون </a:t>
          </a:r>
          <a:endParaRPr lang="en-US" sz="1200" b="1" dirty="0">
            <a:solidFill>
              <a:srgbClr val="FFFFFF"/>
            </a:solidFill>
            <a:latin typeface="Century Gothic"/>
            <a:ea typeface="+mn-ea"/>
            <a:cs typeface="B Titr" pitchFamily="2" charset="-78"/>
          </a:endParaRPr>
        </a:p>
      </dgm:t>
    </dgm:pt>
    <dgm:pt modelId="{B8810B9A-7C62-44A6-94FD-75F4A3C97FC7}" type="parTrans" cxnId="{F83FA6A8-1391-4D9A-83D7-F3B9C2CE21D9}">
      <dgm:prSet/>
      <dgm:spPr/>
      <dgm:t>
        <a:bodyPr/>
        <a:lstStyle/>
        <a:p>
          <a:endParaRPr lang="en-US" sz="1200" b="1">
            <a:solidFill>
              <a:schemeClr val="tx1"/>
            </a:solidFill>
            <a:cs typeface="B Nazanin" pitchFamily="2" charset="-78"/>
          </a:endParaRPr>
        </a:p>
      </dgm:t>
    </dgm:pt>
    <dgm:pt modelId="{FF42DF32-4C64-4AD1-BA41-5F5FE1A94E55}" type="sibTrans" cxnId="{F83FA6A8-1391-4D9A-83D7-F3B9C2CE21D9}">
      <dgm:prSet/>
      <dgm:spPr>
        <a:xfrm rot="10800000">
          <a:off x="1900810" y="141617"/>
          <a:ext cx="170425" cy="199365"/>
        </a:xfrm>
      </dgm:spPr>
      <dgm:t>
        <a:bodyPr/>
        <a:lstStyle/>
        <a:p>
          <a:endParaRPr lang="en-US" sz="1200" b="1">
            <a:solidFill>
              <a:schemeClr val="tx1"/>
            </a:solidFill>
            <a:latin typeface="Century Gothic"/>
            <a:ea typeface="+mn-ea"/>
            <a:cs typeface="B Nazanin" pitchFamily="2" charset="-78"/>
          </a:endParaRPr>
        </a:p>
      </dgm:t>
    </dgm:pt>
    <dgm:pt modelId="{779E645A-DD77-41C6-80E0-426595DD1B4E}">
      <dgm:prSet phldrT="[Text]" custT="1"/>
      <dgm:spPr>
        <a:xfrm>
          <a:off x="0" y="557212"/>
          <a:ext cx="1676400" cy="392273"/>
        </a:xfrm>
        <a:prstGeom prst="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1200" b="1" dirty="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315 مورد </a:t>
          </a:r>
          <a:endParaRPr lang="fa-IR" sz="1000" b="1" dirty="0" smtClean="0">
            <a:solidFill>
              <a:srgbClr val="000000"/>
            </a:solidFill>
            <a:latin typeface="Century Gothic"/>
            <a:ea typeface="+mn-ea"/>
            <a:cs typeface="B Titr" pitchFamily="2" charset="-78"/>
          </a:endParaRPr>
        </a:p>
      </dgm:t>
    </dgm:pt>
    <dgm:pt modelId="{88DF272F-8DC3-42DD-955E-8A65B8171080}" type="parTrans" cxnId="{543C4962-5369-4AB6-95FD-D48906C39A43}">
      <dgm:prSet/>
      <dgm:spPr/>
      <dgm:t>
        <a:bodyPr/>
        <a:lstStyle/>
        <a:p>
          <a:endParaRPr lang="en-US" sz="1200" b="1">
            <a:solidFill>
              <a:schemeClr val="tx1"/>
            </a:solidFill>
            <a:cs typeface="B Nazanin" pitchFamily="2" charset="-78"/>
          </a:endParaRPr>
        </a:p>
      </dgm:t>
    </dgm:pt>
    <dgm:pt modelId="{D0FFB6B8-7DE4-4E73-8DF2-4D076830A32B}" type="sibTrans" cxnId="{543C4962-5369-4AB6-95FD-D48906C39A43}">
      <dgm:prSet/>
      <dgm:spPr/>
      <dgm:t>
        <a:bodyPr/>
        <a:lstStyle/>
        <a:p>
          <a:endParaRPr lang="en-US" sz="1200" b="1">
            <a:solidFill>
              <a:schemeClr val="tx1"/>
            </a:solidFill>
            <a:cs typeface="B Nazanin" pitchFamily="2" charset="-78"/>
          </a:endParaRPr>
        </a:p>
      </dgm:t>
    </dgm:pt>
    <dgm:pt modelId="{6795A7AF-D25D-4075-B75D-1252B1AC73A6}" type="pres">
      <dgm:prSet presAssocID="{EE72C0E6-3E18-4A6C-B5E2-A64306375829}" presName="Name0" presStyleCnt="0">
        <dgm:presLayoutVars>
          <dgm:dir/>
          <dgm:animLvl val="lvl"/>
          <dgm:resizeHandles val="exact"/>
        </dgm:presLayoutVars>
      </dgm:prSet>
      <dgm:spPr/>
    </dgm:pt>
    <dgm:pt modelId="{91AADA6C-AFC4-45A2-949C-FF055EB7EB14}" type="pres">
      <dgm:prSet presAssocID="{779E645A-DD77-41C6-80E0-426595DD1B4E}" presName="boxAndChildren" presStyleCnt="0"/>
      <dgm:spPr/>
    </dgm:pt>
    <dgm:pt modelId="{A75C4CE0-67F1-4BFB-9CAA-9866FBA38807}" type="pres">
      <dgm:prSet presAssocID="{779E645A-DD77-41C6-80E0-426595DD1B4E}" presName="parentTextBox" presStyleLbl="node1" presStyleIdx="0" presStyleCnt="2" custLinFactNeighborX="2564" custLinFactNeighborY="-10367"/>
      <dgm:spPr/>
      <dgm:t>
        <a:bodyPr/>
        <a:lstStyle/>
        <a:p>
          <a:endParaRPr lang="en-US"/>
        </a:p>
      </dgm:t>
    </dgm:pt>
    <dgm:pt modelId="{7401C5A6-15B2-4B53-A01B-643E812AD922}" type="pres">
      <dgm:prSet presAssocID="{FF42DF32-4C64-4AD1-BA41-5F5FE1A94E55}" presName="sp" presStyleCnt="0"/>
      <dgm:spPr/>
    </dgm:pt>
    <dgm:pt modelId="{51D2596A-5678-43D7-B8C3-E63279D78363}" type="pres">
      <dgm:prSet presAssocID="{5B01D9AE-1226-445F-B632-21ADE78C3B41}" presName="arrowAndChildren" presStyleCnt="0"/>
      <dgm:spPr/>
    </dgm:pt>
    <dgm:pt modelId="{B184D33B-4A8D-422B-A69D-1DD5F26B76B9}" type="pres">
      <dgm:prSet presAssocID="{5B01D9AE-1226-445F-B632-21ADE78C3B41}" presName="parentTextArrow" presStyleLbl="node1" presStyleIdx="1" presStyleCnt="2" custLinFactNeighborX="1818"/>
      <dgm:spPr/>
      <dgm:t>
        <a:bodyPr/>
        <a:lstStyle/>
        <a:p>
          <a:endParaRPr lang="en-US"/>
        </a:p>
      </dgm:t>
    </dgm:pt>
  </dgm:ptLst>
  <dgm:cxnLst>
    <dgm:cxn modelId="{E3D70F00-DBCC-4056-AAA7-8736776C08B7}" type="presOf" srcId="{5B01D9AE-1226-445F-B632-21ADE78C3B41}" destId="{B184D33B-4A8D-422B-A69D-1DD5F26B76B9}" srcOrd="0" destOrd="0" presId="urn:microsoft.com/office/officeart/2005/8/layout/process4"/>
    <dgm:cxn modelId="{F83FA6A8-1391-4D9A-83D7-F3B9C2CE21D9}" srcId="{EE72C0E6-3E18-4A6C-B5E2-A64306375829}" destId="{5B01D9AE-1226-445F-B632-21ADE78C3B41}" srcOrd="0" destOrd="0" parTransId="{B8810B9A-7C62-44A6-94FD-75F4A3C97FC7}" sibTransId="{FF42DF32-4C64-4AD1-BA41-5F5FE1A94E55}"/>
    <dgm:cxn modelId="{DE3123DB-3EA7-4D55-9439-6EA032CD5E5D}" type="presOf" srcId="{779E645A-DD77-41C6-80E0-426595DD1B4E}" destId="{A75C4CE0-67F1-4BFB-9CAA-9866FBA38807}" srcOrd="0" destOrd="0" presId="urn:microsoft.com/office/officeart/2005/8/layout/process4"/>
    <dgm:cxn modelId="{543C4962-5369-4AB6-95FD-D48906C39A43}" srcId="{EE72C0E6-3E18-4A6C-B5E2-A64306375829}" destId="{779E645A-DD77-41C6-80E0-426595DD1B4E}" srcOrd="1" destOrd="0" parTransId="{88DF272F-8DC3-42DD-955E-8A65B8171080}" sibTransId="{D0FFB6B8-7DE4-4E73-8DF2-4D076830A32B}"/>
    <dgm:cxn modelId="{30758CAD-BE71-4E41-82BF-AB20A75BD0AC}" type="presOf" srcId="{EE72C0E6-3E18-4A6C-B5E2-A64306375829}" destId="{6795A7AF-D25D-4075-B75D-1252B1AC73A6}" srcOrd="0" destOrd="0" presId="urn:microsoft.com/office/officeart/2005/8/layout/process4"/>
    <dgm:cxn modelId="{7CC64F33-5727-44C3-86E0-1D35115D79EE}" type="presParOf" srcId="{6795A7AF-D25D-4075-B75D-1252B1AC73A6}" destId="{91AADA6C-AFC4-45A2-949C-FF055EB7EB14}" srcOrd="0" destOrd="0" presId="urn:microsoft.com/office/officeart/2005/8/layout/process4"/>
    <dgm:cxn modelId="{07F855FF-8D37-46F8-B799-91559C11F264}" type="presParOf" srcId="{91AADA6C-AFC4-45A2-949C-FF055EB7EB14}" destId="{A75C4CE0-67F1-4BFB-9CAA-9866FBA38807}" srcOrd="0" destOrd="0" presId="urn:microsoft.com/office/officeart/2005/8/layout/process4"/>
    <dgm:cxn modelId="{CBCD1B68-2D68-446F-BD40-2651270E4475}" type="presParOf" srcId="{6795A7AF-D25D-4075-B75D-1252B1AC73A6}" destId="{7401C5A6-15B2-4B53-A01B-643E812AD922}" srcOrd="1" destOrd="0" presId="urn:microsoft.com/office/officeart/2005/8/layout/process4"/>
    <dgm:cxn modelId="{9796D32C-9C21-4EB7-851B-B380A3BC2F8F}" type="presParOf" srcId="{6795A7AF-D25D-4075-B75D-1252B1AC73A6}" destId="{51D2596A-5678-43D7-B8C3-E63279D78363}" srcOrd="2" destOrd="0" presId="urn:microsoft.com/office/officeart/2005/8/layout/process4"/>
    <dgm:cxn modelId="{92D4ECEA-A805-4D4D-8536-8BDCDC539A59}" type="presParOf" srcId="{51D2596A-5678-43D7-B8C3-E63279D78363}" destId="{B184D33B-4A8D-422B-A69D-1DD5F26B76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E72C0E6-3E18-4A6C-B5E2-A64306375829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</dgm:pt>
    <dgm:pt modelId="{5B01D9AE-1226-445F-B632-21ADE78C3B41}">
      <dgm:prSet phldrT="[Text]" custT="1"/>
      <dgm:spPr>
        <a:xfrm rot="10800000">
          <a:off x="0" y="549"/>
          <a:ext cx="2971800" cy="742543"/>
        </a:xfrm>
        <a:prstGeom prst="upArrowCallout">
          <a:avLst/>
        </a:prstGeom>
        <a:solidFill>
          <a:srgbClr val="989AAC">
            <a:hueOff val="-13003162"/>
            <a:satOff val="61689"/>
            <a:lumOff val="-1333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1400" b="1" dirty="0" smtClean="0">
              <a:solidFill>
                <a:srgbClr val="FFFFFF"/>
              </a:solidFill>
              <a:latin typeface="Century Gothic"/>
              <a:ea typeface="+mn-ea"/>
              <a:cs typeface="B Titr" pitchFamily="2" charset="-78"/>
            </a:rPr>
            <a:t>میزان حق عضویت دریافتی </a:t>
          </a:r>
          <a:endParaRPr lang="en-US" sz="1400" b="1" dirty="0">
            <a:solidFill>
              <a:srgbClr val="FFFFFF"/>
            </a:solidFill>
            <a:latin typeface="Century Gothic"/>
            <a:ea typeface="+mn-ea"/>
            <a:cs typeface="B Titr" pitchFamily="2" charset="-78"/>
          </a:endParaRPr>
        </a:p>
      </dgm:t>
    </dgm:pt>
    <dgm:pt modelId="{B8810B9A-7C62-44A6-94FD-75F4A3C97FC7}" type="parTrans" cxnId="{F83FA6A8-1391-4D9A-83D7-F3B9C2CE21D9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Titr" pitchFamily="2" charset="-78"/>
          </a:endParaRPr>
        </a:p>
      </dgm:t>
    </dgm:pt>
    <dgm:pt modelId="{FF42DF32-4C64-4AD1-BA41-5F5FE1A94E55}" type="sibTrans" cxnId="{F83FA6A8-1391-4D9A-83D7-F3B9C2CE21D9}">
      <dgm:prSet/>
      <dgm:spPr>
        <a:xfrm rot="10800000">
          <a:off x="1900810" y="141617"/>
          <a:ext cx="170425" cy="199365"/>
        </a:xfrm>
      </dgm:spPr>
      <dgm:t>
        <a:bodyPr/>
        <a:lstStyle/>
        <a:p>
          <a:endParaRPr lang="en-US" sz="1400" b="1">
            <a:solidFill>
              <a:schemeClr val="tx1"/>
            </a:solidFill>
            <a:latin typeface="Century Gothic"/>
            <a:ea typeface="+mn-ea"/>
            <a:cs typeface="B Titr" pitchFamily="2" charset="-78"/>
          </a:endParaRPr>
        </a:p>
      </dgm:t>
    </dgm:pt>
    <dgm:pt modelId="{779E645A-DD77-41C6-80E0-426595DD1B4E}">
      <dgm:prSet phldrT="[Text]" custT="1"/>
      <dgm:spPr>
        <a:xfrm>
          <a:off x="0" y="736401"/>
          <a:ext cx="2971800" cy="482798"/>
        </a:xfrm>
        <a:prstGeom prst="rect">
          <a:avLst/>
        </a:prstGeom>
        <a:solidFill>
          <a:srgbClr val="989AA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1400" b="1" dirty="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112/000/000ریال </a:t>
          </a:r>
        </a:p>
      </dgm:t>
    </dgm:pt>
    <dgm:pt modelId="{88DF272F-8DC3-42DD-955E-8A65B8171080}" type="parTrans" cxnId="{543C4962-5369-4AB6-95FD-D48906C39A43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Titr" pitchFamily="2" charset="-78"/>
          </a:endParaRPr>
        </a:p>
      </dgm:t>
    </dgm:pt>
    <dgm:pt modelId="{D0FFB6B8-7DE4-4E73-8DF2-4D076830A32B}" type="sibTrans" cxnId="{543C4962-5369-4AB6-95FD-D48906C39A43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Titr" pitchFamily="2" charset="-78"/>
          </a:endParaRPr>
        </a:p>
      </dgm:t>
    </dgm:pt>
    <dgm:pt modelId="{6795A7AF-D25D-4075-B75D-1252B1AC73A6}" type="pres">
      <dgm:prSet presAssocID="{EE72C0E6-3E18-4A6C-B5E2-A64306375829}" presName="Name0" presStyleCnt="0">
        <dgm:presLayoutVars>
          <dgm:dir/>
          <dgm:animLvl val="lvl"/>
          <dgm:resizeHandles val="exact"/>
        </dgm:presLayoutVars>
      </dgm:prSet>
      <dgm:spPr/>
    </dgm:pt>
    <dgm:pt modelId="{91AADA6C-AFC4-45A2-949C-FF055EB7EB14}" type="pres">
      <dgm:prSet presAssocID="{779E645A-DD77-41C6-80E0-426595DD1B4E}" presName="boxAndChildren" presStyleCnt="0"/>
      <dgm:spPr/>
    </dgm:pt>
    <dgm:pt modelId="{A75C4CE0-67F1-4BFB-9CAA-9866FBA38807}" type="pres">
      <dgm:prSet presAssocID="{779E645A-DD77-41C6-80E0-426595DD1B4E}" presName="parentTextBox" presStyleLbl="node1" presStyleIdx="0" presStyleCnt="2" custLinFactNeighborY="114"/>
      <dgm:spPr/>
      <dgm:t>
        <a:bodyPr/>
        <a:lstStyle/>
        <a:p>
          <a:endParaRPr lang="en-US"/>
        </a:p>
      </dgm:t>
    </dgm:pt>
    <dgm:pt modelId="{7401C5A6-15B2-4B53-A01B-643E812AD922}" type="pres">
      <dgm:prSet presAssocID="{FF42DF32-4C64-4AD1-BA41-5F5FE1A94E55}" presName="sp" presStyleCnt="0"/>
      <dgm:spPr/>
    </dgm:pt>
    <dgm:pt modelId="{51D2596A-5678-43D7-B8C3-E63279D78363}" type="pres">
      <dgm:prSet presAssocID="{5B01D9AE-1226-445F-B632-21ADE78C3B41}" presName="arrowAndChildren" presStyleCnt="0"/>
      <dgm:spPr/>
    </dgm:pt>
    <dgm:pt modelId="{B184D33B-4A8D-422B-A69D-1DD5F26B76B9}" type="pres">
      <dgm:prSet presAssocID="{5B01D9AE-1226-445F-B632-21ADE78C3B41}" presName="parentTextArrow" presStyleLbl="node1" presStyleIdx="1" presStyleCnt="2" custLinFactNeighborX="1818"/>
      <dgm:spPr/>
      <dgm:t>
        <a:bodyPr/>
        <a:lstStyle/>
        <a:p>
          <a:endParaRPr lang="en-US"/>
        </a:p>
      </dgm:t>
    </dgm:pt>
  </dgm:ptLst>
  <dgm:cxnLst>
    <dgm:cxn modelId="{13123BA3-FB7F-4628-9A8B-7324E75C72C3}" type="presOf" srcId="{5B01D9AE-1226-445F-B632-21ADE78C3B41}" destId="{B184D33B-4A8D-422B-A69D-1DD5F26B76B9}" srcOrd="0" destOrd="0" presId="urn:microsoft.com/office/officeart/2005/8/layout/process4"/>
    <dgm:cxn modelId="{F41C92CC-97E0-461B-97F9-3099C0DDDF2B}" type="presOf" srcId="{779E645A-DD77-41C6-80E0-426595DD1B4E}" destId="{A75C4CE0-67F1-4BFB-9CAA-9866FBA38807}" srcOrd="0" destOrd="0" presId="urn:microsoft.com/office/officeart/2005/8/layout/process4"/>
    <dgm:cxn modelId="{08017BC6-4C2C-4C27-9A56-3E2D8BCEF3AE}" type="presOf" srcId="{EE72C0E6-3E18-4A6C-B5E2-A64306375829}" destId="{6795A7AF-D25D-4075-B75D-1252B1AC73A6}" srcOrd="0" destOrd="0" presId="urn:microsoft.com/office/officeart/2005/8/layout/process4"/>
    <dgm:cxn modelId="{F83FA6A8-1391-4D9A-83D7-F3B9C2CE21D9}" srcId="{EE72C0E6-3E18-4A6C-B5E2-A64306375829}" destId="{5B01D9AE-1226-445F-B632-21ADE78C3B41}" srcOrd="0" destOrd="0" parTransId="{B8810B9A-7C62-44A6-94FD-75F4A3C97FC7}" sibTransId="{FF42DF32-4C64-4AD1-BA41-5F5FE1A94E55}"/>
    <dgm:cxn modelId="{543C4962-5369-4AB6-95FD-D48906C39A43}" srcId="{EE72C0E6-3E18-4A6C-B5E2-A64306375829}" destId="{779E645A-DD77-41C6-80E0-426595DD1B4E}" srcOrd="1" destOrd="0" parTransId="{88DF272F-8DC3-42DD-955E-8A65B8171080}" sibTransId="{D0FFB6B8-7DE4-4E73-8DF2-4D076830A32B}"/>
    <dgm:cxn modelId="{AB8CF0B3-9191-40DF-B078-F17E813E2FB1}" type="presParOf" srcId="{6795A7AF-D25D-4075-B75D-1252B1AC73A6}" destId="{91AADA6C-AFC4-45A2-949C-FF055EB7EB14}" srcOrd="0" destOrd="0" presId="urn:microsoft.com/office/officeart/2005/8/layout/process4"/>
    <dgm:cxn modelId="{E5F75AF6-1798-4970-9768-4FF3079591AF}" type="presParOf" srcId="{91AADA6C-AFC4-45A2-949C-FF055EB7EB14}" destId="{A75C4CE0-67F1-4BFB-9CAA-9866FBA38807}" srcOrd="0" destOrd="0" presId="urn:microsoft.com/office/officeart/2005/8/layout/process4"/>
    <dgm:cxn modelId="{F49F270E-0064-4A63-B903-79F51A54C823}" type="presParOf" srcId="{6795A7AF-D25D-4075-B75D-1252B1AC73A6}" destId="{7401C5A6-15B2-4B53-A01B-643E812AD922}" srcOrd="1" destOrd="0" presId="urn:microsoft.com/office/officeart/2005/8/layout/process4"/>
    <dgm:cxn modelId="{1A86CE65-D6FF-47D6-9E36-F0BDF9273843}" type="presParOf" srcId="{6795A7AF-D25D-4075-B75D-1252B1AC73A6}" destId="{51D2596A-5678-43D7-B8C3-E63279D78363}" srcOrd="2" destOrd="0" presId="urn:microsoft.com/office/officeart/2005/8/layout/process4"/>
    <dgm:cxn modelId="{EB1C5022-36B7-40B0-A5E9-93F22719CD24}" type="presParOf" srcId="{51D2596A-5678-43D7-B8C3-E63279D78363}" destId="{B184D33B-4A8D-422B-A69D-1DD5F26B76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CC0A0EB-3202-4DB9-81DD-BB767DDAD67F}" type="doc">
      <dgm:prSet loTypeId="urn:microsoft.com/office/officeart/2005/8/layout/hList6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3C78F8-0CC0-486C-A1AD-13CA5DC265F7}">
      <dgm:prSet phldrT="[Text]" custT="1"/>
      <dgm:spPr>
        <a:xfrm rot="16200000">
          <a:off x="277511" y="-277511"/>
          <a:ext cx="3962411" cy="4517433"/>
        </a:xfrm>
        <a:prstGeom prst="flowChartManualOperation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anchor="ctr" anchorCtr="1"/>
        <a:lstStyle/>
        <a:p>
          <a:pPr algn="just" rtl="1"/>
          <a:r>
            <a:rPr lang="fa-IR" sz="16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                              پروژه های انسان  دوستانه </a:t>
          </a:r>
        </a:p>
        <a:p>
          <a:pPr algn="just" rtl="1"/>
          <a:r>
            <a:rPr lang="fa-IR" sz="1200" b="1" dirty="0" smtClean="0">
              <a:solidFill>
                <a:srgbClr val="FFFF00"/>
              </a:solidFill>
              <a:latin typeface="Calibri"/>
              <a:ea typeface="+mn-ea"/>
              <a:cs typeface="B Nazanin" pitchFamily="2" charset="-78"/>
            </a:rPr>
            <a:t>-----------------------------------------------------</a:t>
          </a:r>
          <a:endParaRPr lang="en-US" sz="1200" b="1" u="sng" dirty="0">
            <a:solidFill>
              <a:srgbClr val="FFFF00"/>
            </a:solidFill>
            <a:latin typeface="Calibri"/>
            <a:ea typeface="+mn-ea"/>
            <a:cs typeface="B Nazanin" pitchFamily="2" charset="-78"/>
          </a:endParaRPr>
        </a:p>
      </dgm:t>
    </dgm:pt>
    <dgm:pt modelId="{3109D424-CC70-4823-9866-1F2C34A40014}" type="parTrans" cxnId="{870ED1B1-D2DE-4490-A65E-19A77F635112}">
      <dgm:prSet/>
      <dgm:spPr/>
      <dgm:t>
        <a:bodyPr/>
        <a:lstStyle/>
        <a:p>
          <a:pPr rtl="1"/>
          <a:endParaRPr lang="en-US" sz="1050">
            <a:solidFill>
              <a:schemeClr val="tx1"/>
            </a:solidFill>
          </a:endParaRPr>
        </a:p>
      </dgm:t>
    </dgm:pt>
    <dgm:pt modelId="{38C87C1B-368E-47DB-BD8F-D48EE447BB06}" type="sibTrans" cxnId="{870ED1B1-D2DE-4490-A65E-19A77F635112}">
      <dgm:prSet/>
      <dgm:spPr/>
      <dgm:t>
        <a:bodyPr/>
        <a:lstStyle/>
        <a:p>
          <a:pPr rtl="1"/>
          <a:endParaRPr lang="en-US" sz="1050">
            <a:solidFill>
              <a:schemeClr val="tx1"/>
            </a:solidFill>
          </a:endParaRPr>
        </a:p>
      </dgm:t>
    </dgm:pt>
    <dgm:pt modelId="{E7BC80AD-A5F3-4E70-B1EE-1EAB026C9EB4}">
      <dgm:prSet phldrT="[Text]" custT="1"/>
      <dgm:spPr>
        <a:xfrm rot="16200000">
          <a:off x="277511" y="-277511"/>
          <a:ext cx="3962411" cy="4517433"/>
        </a:xfrm>
        <a:prstGeom prst="flowChartManualOperation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anchor="ctr" anchorCtr="1"/>
        <a:lstStyle/>
        <a:p>
          <a:pPr algn="just" rtl="1"/>
          <a:r>
            <a:rPr lang="fa-IR" sz="14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   5983    داوطلب مشارکت کننده </a:t>
          </a:r>
          <a:endParaRPr lang="en-US" sz="1400" b="1" dirty="0">
            <a:solidFill>
              <a:srgbClr val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EE87DABF-5577-4D09-8C3C-3E49EC4FC58B}" type="parTrans" cxnId="{53B10CD3-6A65-4C89-B06A-9C33EDB20CB5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E2F5D207-F3FF-45C0-B49D-A0D2B969C9D6}" type="sibTrans" cxnId="{53B10CD3-6A65-4C89-B06A-9C33EDB20CB5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733FEFB-1D83-4BFC-97B6-73FA8D602319}">
      <dgm:prSet phldrT="[Text]" custT="1"/>
      <dgm:spPr>
        <a:xfrm rot="16200000">
          <a:off x="277511" y="-277511"/>
          <a:ext cx="3962411" cy="4517433"/>
        </a:xfrm>
        <a:prstGeom prst="flowChartManualOperation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anchor="ctr" anchorCtr="1"/>
        <a:lstStyle/>
        <a:p>
          <a:pPr algn="just" rtl="1"/>
          <a:r>
            <a:rPr lang="fa-IR" sz="14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    39133     بهره ور </a:t>
          </a:r>
          <a:endParaRPr lang="en-US" sz="1400" b="1" dirty="0">
            <a:solidFill>
              <a:srgbClr val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15F2D662-5092-40C5-B10B-D736796C1826}" type="parTrans" cxnId="{08EABF85-1BE4-4A23-85DC-1490DEABB35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B39D83DC-95E8-42E6-96B2-87DEDF2BE466}" type="sibTrans" cxnId="{08EABF85-1BE4-4A23-85DC-1490DEABB35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724A8451-5C61-4B10-B147-22BB35F23B0E}">
      <dgm:prSet phldrT="[Text]" custT="1"/>
      <dgm:spPr>
        <a:xfrm rot="16200000">
          <a:off x="277511" y="-277511"/>
          <a:ext cx="3962411" cy="4517433"/>
        </a:xfrm>
        <a:prstGeom prst="flowChartManualOperation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anchor="ctr" anchorCtr="1"/>
        <a:lstStyle/>
        <a:p>
          <a:pPr algn="just" rtl="1"/>
          <a:r>
            <a:rPr lang="fa-IR" sz="14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    ارزش ریالی :       </a:t>
          </a:r>
          <a:r>
            <a:rPr lang="fa-IR" sz="18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9/676/010/000</a:t>
          </a:r>
          <a:endParaRPr lang="en-US" sz="1400" b="1" dirty="0">
            <a:solidFill>
              <a:srgbClr val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5CAB6A31-8870-4B9A-8851-077FAF45B050}" type="parTrans" cxnId="{80EAECE5-95AE-4649-BC81-7A0111C37DCF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12B9CD89-E617-4E3B-9D47-977F2FDFEC98}" type="sibTrans" cxnId="{80EAECE5-95AE-4649-BC81-7A0111C37DCF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8FC2B01E-FD54-4EFE-B846-25744F137692}">
      <dgm:prSet phldrT="[Text]" custT="1"/>
      <dgm:spPr>
        <a:xfrm rot="16200000">
          <a:off x="277511" y="-277511"/>
          <a:ext cx="3962411" cy="4517433"/>
        </a:xfrm>
        <a:prstGeom prst="flowChartManualOperation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anchor="ctr" anchorCtr="1"/>
        <a:lstStyle/>
        <a:p>
          <a:pPr algn="just" rtl="1"/>
          <a:r>
            <a:rPr lang="fa-IR" sz="1200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  </a:t>
          </a:r>
          <a:r>
            <a:rPr lang="fa-IR" sz="16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484</a:t>
          </a:r>
          <a:r>
            <a:rPr lang="fa-IR" sz="20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fa-IR" sz="18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        </a:t>
          </a:r>
          <a:r>
            <a:rPr lang="fa-IR" sz="14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برنامه </a:t>
          </a:r>
          <a:endParaRPr lang="en-US" sz="1400" b="1" dirty="0">
            <a:solidFill>
              <a:srgbClr val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CE82754A-113B-4327-9CAD-05CDB3D72AEB}" type="sibTrans" cxnId="{8993007A-A278-4626-A7F6-F3905658A4A6}">
      <dgm:prSet/>
      <dgm:spPr/>
      <dgm:t>
        <a:bodyPr/>
        <a:lstStyle/>
        <a:p>
          <a:pPr rtl="1"/>
          <a:endParaRPr lang="en-US" sz="1050">
            <a:solidFill>
              <a:schemeClr val="tx1"/>
            </a:solidFill>
          </a:endParaRPr>
        </a:p>
      </dgm:t>
    </dgm:pt>
    <dgm:pt modelId="{5EA042B5-F5EA-44D3-9948-4C569E4FBE19}" type="parTrans" cxnId="{8993007A-A278-4626-A7F6-F3905658A4A6}">
      <dgm:prSet/>
      <dgm:spPr/>
      <dgm:t>
        <a:bodyPr/>
        <a:lstStyle/>
        <a:p>
          <a:pPr rtl="1"/>
          <a:endParaRPr lang="en-US" sz="1050">
            <a:solidFill>
              <a:schemeClr val="tx1"/>
            </a:solidFill>
          </a:endParaRPr>
        </a:p>
      </dgm:t>
    </dgm:pt>
    <dgm:pt modelId="{E627AECF-751B-45FF-8B98-F57E6449C7CE}" type="pres">
      <dgm:prSet presAssocID="{1CC0A0EB-3202-4DB9-81DD-BB767DDAD6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E30AA-2CA3-4057-87C0-25E0EE1906CD}" type="pres">
      <dgm:prSet presAssocID="{413C78F8-0CC0-486C-A1AD-13CA5DC265F7}" presName="node" presStyleLbl="node1" presStyleIdx="0" presStyleCnt="1" custScaleY="100000" custLinFactNeighborX="49" custLinFactNeighborY="-2041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</dgm:ptLst>
  <dgm:cxnLst>
    <dgm:cxn modelId="{9F74AC9B-01C0-452D-A1DE-06193753D4E7}" type="presOf" srcId="{1CC0A0EB-3202-4DB9-81DD-BB767DDAD67F}" destId="{E627AECF-751B-45FF-8B98-F57E6449C7CE}" srcOrd="0" destOrd="0" presId="urn:microsoft.com/office/officeart/2005/8/layout/hList6"/>
    <dgm:cxn modelId="{53B10CD3-6A65-4C89-B06A-9C33EDB20CB5}" srcId="{413C78F8-0CC0-486C-A1AD-13CA5DC265F7}" destId="{E7BC80AD-A5F3-4E70-B1EE-1EAB026C9EB4}" srcOrd="1" destOrd="0" parTransId="{EE87DABF-5577-4D09-8C3C-3E49EC4FC58B}" sibTransId="{E2F5D207-F3FF-45C0-B49D-A0D2B969C9D6}"/>
    <dgm:cxn modelId="{B5997A4C-DD30-4E4B-966A-BC652A53AE60}" type="presOf" srcId="{6733FEFB-1D83-4BFC-97B6-73FA8D602319}" destId="{A0DE30AA-2CA3-4057-87C0-25E0EE1906CD}" srcOrd="0" destOrd="3" presId="urn:microsoft.com/office/officeart/2005/8/layout/hList6"/>
    <dgm:cxn modelId="{80EAECE5-95AE-4649-BC81-7A0111C37DCF}" srcId="{413C78F8-0CC0-486C-A1AD-13CA5DC265F7}" destId="{724A8451-5C61-4B10-B147-22BB35F23B0E}" srcOrd="3" destOrd="0" parTransId="{5CAB6A31-8870-4B9A-8851-077FAF45B050}" sibTransId="{12B9CD89-E617-4E3B-9D47-977F2FDFEC98}"/>
    <dgm:cxn modelId="{94FDB505-5ADC-41BF-A30F-7FB1676E98F2}" type="presOf" srcId="{413C78F8-0CC0-486C-A1AD-13CA5DC265F7}" destId="{A0DE30AA-2CA3-4057-87C0-25E0EE1906CD}" srcOrd="0" destOrd="0" presId="urn:microsoft.com/office/officeart/2005/8/layout/hList6"/>
    <dgm:cxn modelId="{8993007A-A278-4626-A7F6-F3905658A4A6}" srcId="{413C78F8-0CC0-486C-A1AD-13CA5DC265F7}" destId="{8FC2B01E-FD54-4EFE-B846-25744F137692}" srcOrd="0" destOrd="0" parTransId="{5EA042B5-F5EA-44D3-9948-4C569E4FBE19}" sibTransId="{CE82754A-113B-4327-9CAD-05CDB3D72AEB}"/>
    <dgm:cxn modelId="{08EABF85-1BE4-4A23-85DC-1490DEABB350}" srcId="{413C78F8-0CC0-486C-A1AD-13CA5DC265F7}" destId="{6733FEFB-1D83-4BFC-97B6-73FA8D602319}" srcOrd="2" destOrd="0" parTransId="{15F2D662-5092-40C5-B10B-D736796C1826}" sibTransId="{B39D83DC-95E8-42E6-96B2-87DEDF2BE466}"/>
    <dgm:cxn modelId="{64C9C62B-7213-42E4-A3EC-C6AB6D093079}" type="presOf" srcId="{724A8451-5C61-4B10-B147-22BB35F23B0E}" destId="{A0DE30AA-2CA3-4057-87C0-25E0EE1906CD}" srcOrd="0" destOrd="4" presId="urn:microsoft.com/office/officeart/2005/8/layout/hList6"/>
    <dgm:cxn modelId="{8FCD6A2D-8DCB-411D-8EF7-6FD09C100845}" type="presOf" srcId="{8FC2B01E-FD54-4EFE-B846-25744F137692}" destId="{A0DE30AA-2CA3-4057-87C0-25E0EE1906CD}" srcOrd="0" destOrd="1" presId="urn:microsoft.com/office/officeart/2005/8/layout/hList6"/>
    <dgm:cxn modelId="{68144F82-B8FA-4092-AA7A-7F176C60C1DD}" type="presOf" srcId="{E7BC80AD-A5F3-4E70-B1EE-1EAB026C9EB4}" destId="{A0DE30AA-2CA3-4057-87C0-25E0EE1906CD}" srcOrd="0" destOrd="2" presId="urn:microsoft.com/office/officeart/2005/8/layout/hList6"/>
    <dgm:cxn modelId="{870ED1B1-D2DE-4490-A65E-19A77F635112}" srcId="{1CC0A0EB-3202-4DB9-81DD-BB767DDAD67F}" destId="{413C78F8-0CC0-486C-A1AD-13CA5DC265F7}" srcOrd="0" destOrd="0" parTransId="{3109D424-CC70-4823-9866-1F2C34A40014}" sibTransId="{38C87C1B-368E-47DB-BD8F-D48EE447BB06}"/>
    <dgm:cxn modelId="{E68AA60E-DF50-477E-9A6E-B19BBA8979C9}" type="presParOf" srcId="{E627AECF-751B-45FF-8B98-F57E6449C7CE}" destId="{A0DE30AA-2CA3-4057-87C0-25E0EE1906C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813401C-779B-4E38-BD64-CD3B20B5E22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431AB8-DB68-4B85-AF3F-8DE4487A8B1F}">
      <dgm:prSet phldrT="[Text]" custT="1"/>
      <dgm:spPr>
        <a:xfrm>
          <a:off x="2898327" y="507262"/>
          <a:ext cx="1935863" cy="439862"/>
        </a:xfrm>
        <a:solidFill>
          <a:srgbClr val="C00000"/>
        </a:solidFill>
      </dgm:spPr>
      <dgm:t>
        <a:bodyPr/>
        <a:lstStyle/>
        <a:p>
          <a:r>
            <a:rPr lang="fa-IR" sz="1400" b="1" dirty="0" smtClean="0">
              <a:latin typeface="Calibri"/>
              <a:ea typeface="+mn-ea"/>
              <a:cs typeface="B Titr" pitchFamily="2" charset="-78"/>
            </a:rPr>
            <a:t>خدمات داوطلبانه درمانی و دارویی  ارائه شده در </a:t>
          </a:r>
          <a:r>
            <a:rPr lang="fa-IR" sz="1400" b="1" u="sng" dirty="0" smtClean="0">
              <a:latin typeface="Calibri"/>
              <a:ea typeface="+mn-ea"/>
              <a:cs typeface="B Titr" pitchFamily="2" charset="-78"/>
            </a:rPr>
            <a:t>حوزه درمان و توانبخشی </a:t>
          </a:r>
          <a:endParaRPr lang="en-US" sz="1400" b="1" u="sng" dirty="0">
            <a:latin typeface="Calibri"/>
            <a:ea typeface="+mn-ea"/>
            <a:cs typeface="B Titr" pitchFamily="2" charset="-78"/>
          </a:endParaRPr>
        </a:p>
      </dgm:t>
    </dgm:pt>
    <dgm:pt modelId="{E7BD62A3-5893-4A5B-895A-88DFDE652C4B}" type="parTrans" cxnId="{A6E64280-15D3-4BC0-8EC8-4A6EC8E1EC66}">
      <dgm:prSet/>
      <dgm:spPr/>
      <dgm:t>
        <a:bodyPr/>
        <a:lstStyle/>
        <a:p>
          <a:endParaRPr lang="en-US" sz="1000">
            <a:solidFill>
              <a:schemeClr val="tx1"/>
            </a:solidFill>
            <a:cs typeface="B Nazanin" pitchFamily="2" charset="-78"/>
          </a:endParaRPr>
        </a:p>
      </dgm:t>
    </dgm:pt>
    <dgm:pt modelId="{C6ED1523-31C7-4065-947D-102DBD9464F6}" type="sibTrans" cxnId="{A6E64280-15D3-4BC0-8EC8-4A6EC8E1EC66}">
      <dgm:prSet/>
      <dgm:spPr/>
      <dgm:t>
        <a:bodyPr/>
        <a:lstStyle/>
        <a:p>
          <a:endParaRPr lang="en-US" sz="1000">
            <a:solidFill>
              <a:schemeClr val="tx1"/>
            </a:solidFill>
            <a:cs typeface="B Nazanin" pitchFamily="2" charset="-78"/>
          </a:endParaRPr>
        </a:p>
      </dgm:t>
    </dgm:pt>
    <dgm:pt modelId="{4371FF12-8650-4A3D-A988-69818A8DDA09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16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ارزش ریالی : </a:t>
          </a:r>
          <a:r>
            <a:rPr lang="fa-IR" sz="18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11/550/000</a:t>
          </a:r>
          <a:endParaRPr lang="en-US" sz="16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1F04B07A-4505-427B-A577-219A0D96516E}" type="parTrans" cxnId="{2ECC46E1-1BED-43EA-B6D9-A88C98FA42CB}">
      <dgm:prSet custT="1"/>
      <dgm:spPr>
        <a:xfrm rot="7489469">
          <a:off x="2414282" y="952895"/>
          <a:ext cx="616200" cy="54438"/>
        </a:xfrm>
      </dgm:spPr>
      <dgm:t>
        <a:bodyPr/>
        <a:lstStyle/>
        <a:p>
          <a:endParaRPr lang="en-US" sz="1000">
            <a:solidFill>
              <a:schemeClr val="tx1"/>
            </a:solidFill>
            <a:latin typeface="Century Gothic"/>
            <a:ea typeface="+mn-ea"/>
            <a:cs typeface="B Nazanin" pitchFamily="2" charset="-78"/>
          </a:endParaRPr>
        </a:p>
      </dgm:t>
    </dgm:pt>
    <dgm:pt modelId="{045AD1B2-7D74-4E9B-AD79-FE5FA842C73A}" type="sibTrans" cxnId="{2ECC46E1-1BED-43EA-B6D9-A88C98FA42CB}">
      <dgm:prSet/>
      <dgm:spPr>
        <a:xfrm>
          <a:off x="882259" y="419086"/>
          <a:ext cx="2557926" cy="255792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</dgm:spPr>
      <dgm:t>
        <a:bodyPr/>
        <a:lstStyle/>
        <a:p>
          <a:endParaRPr lang="en-US" sz="1000">
            <a:solidFill>
              <a:schemeClr val="tx1"/>
            </a:solidFill>
            <a:cs typeface="B Nazanin" pitchFamily="2" charset="-78"/>
          </a:endParaRPr>
        </a:p>
      </dgm:t>
    </dgm:pt>
    <dgm:pt modelId="{8B6027B5-7C30-4C2E-AADA-D785372C5179}" type="pres">
      <dgm:prSet presAssocID="{8813401C-779B-4E38-BD64-CD3B20B5E2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2C781-F51C-4B18-8FA6-340FA7E41BA6}" type="pres">
      <dgm:prSet presAssocID="{91431AB8-DB68-4B85-AF3F-8DE4487A8B1F}" presName="root1" presStyleCnt="0"/>
      <dgm:spPr/>
      <dgm:t>
        <a:bodyPr/>
        <a:lstStyle/>
        <a:p>
          <a:endParaRPr lang="en-US"/>
        </a:p>
      </dgm:t>
    </dgm:pt>
    <dgm:pt modelId="{65841948-79C4-4D4E-9487-3879726997E6}" type="pres">
      <dgm:prSet presAssocID="{91431AB8-DB68-4B85-AF3F-8DE4487A8B1F}" presName="LevelOneTextNode" presStyleLbl="node0" presStyleIdx="0" presStyleCnt="1" custScaleX="1088909" custScaleY="332445" custLinFactNeighborX="-4141" custLinFactNeighborY="-17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C44EA49-E231-42EE-99C2-DB9D9A3EA63B}" type="pres">
      <dgm:prSet presAssocID="{91431AB8-DB68-4B85-AF3F-8DE4487A8B1F}" presName="level2hierChild" presStyleCnt="0"/>
      <dgm:spPr/>
      <dgm:t>
        <a:bodyPr/>
        <a:lstStyle/>
        <a:p>
          <a:endParaRPr lang="en-US"/>
        </a:p>
      </dgm:t>
    </dgm:pt>
    <dgm:pt modelId="{293AC5D6-3B0B-40FD-84A0-8DBAE6E80D4C}" type="pres">
      <dgm:prSet presAssocID="{1F04B07A-4505-427B-A577-219A0D96516E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6200" y="2721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C4F1C52-7119-4E22-99DC-7D55A93787A3}" type="pres">
      <dgm:prSet presAssocID="{1F04B07A-4505-427B-A577-219A0D96516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946459DA-AED1-4AE2-9BB2-B5DED79DF92D}" type="pres">
      <dgm:prSet presAssocID="{4371FF12-8650-4A3D-A988-69818A8DDA09}" presName="root2" presStyleCnt="0"/>
      <dgm:spPr/>
      <dgm:t>
        <a:bodyPr/>
        <a:lstStyle/>
        <a:p>
          <a:endParaRPr lang="en-US"/>
        </a:p>
      </dgm:t>
    </dgm:pt>
    <dgm:pt modelId="{B73CA593-2ADA-490D-9922-8A4C5E16C6B9}" type="pres">
      <dgm:prSet presAssocID="{4371FF12-8650-4A3D-A988-69818A8DDA09}" presName="LevelTwoTextNode" presStyleLbl="node2" presStyleIdx="0" presStyleCnt="1" custScaleX="485135" custScaleY="199675">
        <dgm:presLayoutVars>
          <dgm:chPref val="3"/>
        </dgm:presLayoutVars>
      </dgm:prSet>
      <dgm:spPr>
        <a:xfrm>
          <a:off x="880808" y="1013104"/>
          <a:ext cx="1665629" cy="43986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7C0BD37-5464-4AD8-AD5A-463E23F7A485}" type="pres">
      <dgm:prSet presAssocID="{4371FF12-8650-4A3D-A988-69818A8DDA09}" presName="level3hierChild" presStyleCnt="0"/>
      <dgm:spPr/>
      <dgm:t>
        <a:bodyPr/>
        <a:lstStyle/>
        <a:p>
          <a:endParaRPr lang="en-US"/>
        </a:p>
      </dgm:t>
    </dgm:pt>
  </dgm:ptLst>
  <dgm:cxnLst>
    <dgm:cxn modelId="{D403213D-18E4-4B89-A2D5-07C2553E1337}" type="presOf" srcId="{1F04B07A-4505-427B-A577-219A0D96516E}" destId="{9C4F1C52-7119-4E22-99DC-7D55A93787A3}" srcOrd="1" destOrd="0" presId="urn:microsoft.com/office/officeart/2005/8/layout/hierarchy2"/>
    <dgm:cxn modelId="{95B286B8-5336-4238-9D8A-5F3BCA71477B}" type="presOf" srcId="{91431AB8-DB68-4B85-AF3F-8DE4487A8B1F}" destId="{65841948-79C4-4D4E-9487-3879726997E6}" srcOrd="0" destOrd="0" presId="urn:microsoft.com/office/officeart/2005/8/layout/hierarchy2"/>
    <dgm:cxn modelId="{A6E64280-15D3-4BC0-8EC8-4A6EC8E1EC66}" srcId="{8813401C-779B-4E38-BD64-CD3B20B5E222}" destId="{91431AB8-DB68-4B85-AF3F-8DE4487A8B1F}" srcOrd="0" destOrd="0" parTransId="{E7BD62A3-5893-4A5B-895A-88DFDE652C4B}" sibTransId="{C6ED1523-31C7-4065-947D-102DBD9464F6}"/>
    <dgm:cxn modelId="{971A7823-84CF-424E-BA9C-37BD670ED99E}" type="presOf" srcId="{8813401C-779B-4E38-BD64-CD3B20B5E222}" destId="{8B6027B5-7C30-4C2E-AADA-D785372C5179}" srcOrd="0" destOrd="0" presId="urn:microsoft.com/office/officeart/2005/8/layout/hierarchy2"/>
    <dgm:cxn modelId="{2ECC46E1-1BED-43EA-B6D9-A88C98FA42CB}" srcId="{91431AB8-DB68-4B85-AF3F-8DE4487A8B1F}" destId="{4371FF12-8650-4A3D-A988-69818A8DDA09}" srcOrd="0" destOrd="0" parTransId="{1F04B07A-4505-427B-A577-219A0D96516E}" sibTransId="{045AD1B2-7D74-4E9B-AD79-FE5FA842C73A}"/>
    <dgm:cxn modelId="{750F8338-BDF3-483E-B97B-C5639B3CBA64}" type="presOf" srcId="{1F04B07A-4505-427B-A577-219A0D96516E}" destId="{293AC5D6-3B0B-40FD-84A0-8DBAE6E80D4C}" srcOrd="0" destOrd="0" presId="urn:microsoft.com/office/officeart/2005/8/layout/hierarchy2"/>
    <dgm:cxn modelId="{208E2D57-E0A3-4EE3-86BC-52766A422170}" type="presOf" srcId="{4371FF12-8650-4A3D-A988-69818A8DDA09}" destId="{B73CA593-2ADA-490D-9922-8A4C5E16C6B9}" srcOrd="0" destOrd="0" presId="urn:microsoft.com/office/officeart/2005/8/layout/hierarchy2"/>
    <dgm:cxn modelId="{57410AC8-5777-49A1-BB52-9E62E58510BA}" type="presParOf" srcId="{8B6027B5-7C30-4C2E-AADA-D785372C5179}" destId="{5442C781-F51C-4B18-8FA6-340FA7E41BA6}" srcOrd="0" destOrd="0" presId="urn:microsoft.com/office/officeart/2005/8/layout/hierarchy2"/>
    <dgm:cxn modelId="{4088C53C-F005-4484-B041-A5370E6097E0}" type="presParOf" srcId="{5442C781-F51C-4B18-8FA6-340FA7E41BA6}" destId="{65841948-79C4-4D4E-9487-3879726997E6}" srcOrd="0" destOrd="0" presId="urn:microsoft.com/office/officeart/2005/8/layout/hierarchy2"/>
    <dgm:cxn modelId="{3D6510EF-12DC-4063-B744-B3ED295FBB57}" type="presParOf" srcId="{5442C781-F51C-4B18-8FA6-340FA7E41BA6}" destId="{7C44EA49-E231-42EE-99C2-DB9D9A3EA63B}" srcOrd="1" destOrd="0" presId="urn:microsoft.com/office/officeart/2005/8/layout/hierarchy2"/>
    <dgm:cxn modelId="{4AC45CB2-70E8-443F-B5FA-CC453FE85603}" type="presParOf" srcId="{7C44EA49-E231-42EE-99C2-DB9D9A3EA63B}" destId="{293AC5D6-3B0B-40FD-84A0-8DBAE6E80D4C}" srcOrd="0" destOrd="0" presId="urn:microsoft.com/office/officeart/2005/8/layout/hierarchy2"/>
    <dgm:cxn modelId="{BACA4F79-B6DD-4798-ABF4-CBB4723C011D}" type="presParOf" srcId="{293AC5D6-3B0B-40FD-84A0-8DBAE6E80D4C}" destId="{9C4F1C52-7119-4E22-99DC-7D55A93787A3}" srcOrd="0" destOrd="0" presId="urn:microsoft.com/office/officeart/2005/8/layout/hierarchy2"/>
    <dgm:cxn modelId="{88CE4271-9194-4A45-9F4C-CB9D7D2A64A7}" type="presParOf" srcId="{7C44EA49-E231-42EE-99C2-DB9D9A3EA63B}" destId="{946459DA-AED1-4AE2-9BB2-B5DED79DF92D}" srcOrd="1" destOrd="0" presId="urn:microsoft.com/office/officeart/2005/8/layout/hierarchy2"/>
    <dgm:cxn modelId="{35C2529A-17EE-402A-95E2-BA5F6E580206}" type="presParOf" srcId="{946459DA-AED1-4AE2-9BB2-B5DED79DF92D}" destId="{B73CA593-2ADA-490D-9922-8A4C5E16C6B9}" srcOrd="0" destOrd="0" presId="urn:microsoft.com/office/officeart/2005/8/layout/hierarchy2"/>
    <dgm:cxn modelId="{02CBBA2A-44DA-4DAE-BBED-ACB4F2BC6E52}" type="presParOf" srcId="{946459DA-AED1-4AE2-9BB2-B5DED79DF92D}" destId="{67C0BD37-5464-4AD8-AD5A-463E23F7A4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FA23B-4394-4F2F-9B1B-A93EF814E505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139D87A-BD45-438B-AAD8-32686048E62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200" dirty="0" smtClean="0">
              <a:solidFill>
                <a:schemeClr val="tx1"/>
              </a:solidFill>
              <a:cs typeface="B Titr" pitchFamily="2" charset="-78"/>
            </a:rPr>
            <a:t>خدمات ارائه شده به نجات یافتگان</a:t>
          </a:r>
        </a:p>
      </dgm:t>
    </dgm:pt>
    <dgm:pt modelId="{5B18B762-BCDF-49F8-BD55-071417D5AA6B}" type="parTrans" cxnId="{06389EE7-8FA0-43EF-8A5C-14FCFB687E28}">
      <dgm:prSet/>
      <dgm:spPr/>
      <dgm:t>
        <a:bodyPr/>
        <a:lstStyle/>
        <a:p>
          <a:pPr algn="ctr"/>
          <a:endParaRPr lang="en-US" sz="1200">
            <a:cs typeface="B Titr" pitchFamily="2" charset="-78"/>
          </a:endParaRPr>
        </a:p>
      </dgm:t>
    </dgm:pt>
    <dgm:pt modelId="{9A7EA882-47A7-4369-8E9C-C3662E841A1D}" type="sibTrans" cxnId="{06389EE7-8FA0-43EF-8A5C-14FCFB687E28}">
      <dgm:prSet/>
      <dgm:spPr/>
      <dgm:t>
        <a:bodyPr/>
        <a:lstStyle/>
        <a:p>
          <a:pPr algn="ctr"/>
          <a:endParaRPr lang="en-US" sz="1200">
            <a:cs typeface="B Titr" pitchFamily="2" charset="-78"/>
          </a:endParaRPr>
        </a:p>
      </dgm:t>
    </dgm:pt>
    <dgm:pt modelId="{D6BFCD4F-B063-4618-B3E1-B932B05128B5}">
      <dgm:prSet phldrT="[Text]" custT="1"/>
      <dgm:spPr/>
      <dgm:t>
        <a:bodyPr/>
        <a:lstStyle/>
        <a:p>
          <a:pPr algn="r" rtl="1"/>
          <a:r>
            <a:rPr lang="fa-IR" sz="1200" dirty="0" smtClean="0">
              <a:cs typeface="B Titr" pitchFamily="2" charset="-78"/>
            </a:rPr>
            <a:t>انتقال به مراکز درمانی :      46      نفر </a:t>
          </a:r>
          <a:endParaRPr lang="en-US" sz="1200" dirty="0">
            <a:cs typeface="B Titr" pitchFamily="2" charset="-78"/>
          </a:endParaRPr>
        </a:p>
      </dgm:t>
    </dgm:pt>
    <dgm:pt modelId="{A33D633C-A2F9-4845-8C86-93F97C0FD32B}" type="parTrans" cxnId="{7CA307A5-BFBF-4E3D-A958-EC3CEDBCBB32}">
      <dgm:prSet/>
      <dgm:spPr/>
      <dgm:t>
        <a:bodyPr/>
        <a:lstStyle/>
        <a:p>
          <a:pPr algn="ctr"/>
          <a:endParaRPr lang="en-US" sz="1200">
            <a:cs typeface="B Titr" pitchFamily="2" charset="-78"/>
          </a:endParaRPr>
        </a:p>
      </dgm:t>
    </dgm:pt>
    <dgm:pt modelId="{EEFB80DD-1B46-4B7C-B2FF-7BF3D6759AA1}" type="sibTrans" cxnId="{7CA307A5-BFBF-4E3D-A958-EC3CEDBCBB32}">
      <dgm:prSet/>
      <dgm:spPr/>
      <dgm:t>
        <a:bodyPr/>
        <a:lstStyle/>
        <a:p>
          <a:pPr algn="ctr"/>
          <a:endParaRPr lang="en-US" sz="1200">
            <a:cs typeface="B Titr" pitchFamily="2" charset="-78"/>
          </a:endParaRPr>
        </a:p>
      </dgm:t>
    </dgm:pt>
    <dgm:pt modelId="{62F988E1-CFA8-4F35-A862-4A54F9CAA0CF}">
      <dgm:prSet phldrT="[Text]" custT="1"/>
      <dgm:spPr/>
      <dgm:t>
        <a:bodyPr/>
        <a:lstStyle/>
        <a:p>
          <a:pPr algn="r" rtl="1"/>
          <a:r>
            <a:rPr lang="fa-IR" sz="1200" dirty="0" smtClean="0">
              <a:cs typeface="B Titr" pitchFamily="2" charset="-78"/>
            </a:rPr>
            <a:t>اسکان اضطراری :                 3504 نفر </a:t>
          </a:r>
          <a:endParaRPr lang="en-US" sz="1200" dirty="0">
            <a:cs typeface="B Titr" pitchFamily="2" charset="-78"/>
          </a:endParaRPr>
        </a:p>
      </dgm:t>
    </dgm:pt>
    <dgm:pt modelId="{F3A47A57-B809-4305-A19C-51F70E995F63}" type="parTrans" cxnId="{3FBFC42B-6C69-480D-AA69-CAC34E479322}">
      <dgm:prSet/>
      <dgm:spPr/>
      <dgm:t>
        <a:bodyPr/>
        <a:lstStyle/>
        <a:p>
          <a:pPr algn="ctr"/>
          <a:endParaRPr lang="en-US" sz="1200">
            <a:cs typeface="B Titr" pitchFamily="2" charset="-78"/>
          </a:endParaRPr>
        </a:p>
      </dgm:t>
    </dgm:pt>
    <dgm:pt modelId="{3D0C1B21-EA47-4848-996F-BCFA416A8700}" type="sibTrans" cxnId="{3FBFC42B-6C69-480D-AA69-CAC34E479322}">
      <dgm:prSet/>
      <dgm:spPr/>
      <dgm:t>
        <a:bodyPr/>
        <a:lstStyle/>
        <a:p>
          <a:pPr algn="ctr"/>
          <a:endParaRPr lang="en-US" sz="1200">
            <a:cs typeface="B Titr" pitchFamily="2" charset="-78"/>
          </a:endParaRPr>
        </a:p>
      </dgm:t>
    </dgm:pt>
    <dgm:pt modelId="{CA996BFF-4308-4A50-9557-E93D1B19C2D4}" type="pres">
      <dgm:prSet presAssocID="{2CBFA23B-4394-4F2F-9B1B-A93EF814E50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8538C5-64A2-4453-812D-7EE2F1237FE0}" type="pres">
      <dgm:prSet presAssocID="{2139D87A-BD45-438B-AAD8-32686048E626}" presName="composite" presStyleCnt="0"/>
      <dgm:spPr/>
      <dgm:t>
        <a:bodyPr/>
        <a:lstStyle/>
        <a:p>
          <a:endParaRPr lang="en-US"/>
        </a:p>
      </dgm:t>
    </dgm:pt>
    <dgm:pt modelId="{4E8FB8A1-7B9F-4A64-A564-9113C4FA63DC}" type="pres">
      <dgm:prSet presAssocID="{2139D87A-BD45-438B-AAD8-32686048E626}" presName="parTx" presStyleLbl="alignNode1" presStyleIdx="0" presStyleCnt="1" custScaleY="78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3362F-67E2-41B4-B324-B8629635DA17}" type="pres">
      <dgm:prSet presAssocID="{2139D87A-BD45-438B-AAD8-32686048E626}" presName="desTx" presStyleLbl="alignAccFollowNode1" presStyleIdx="0" presStyleCnt="1" custScaleY="94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60254-7021-4CA4-9E06-991CD92D40AB}" type="presOf" srcId="{62F988E1-CFA8-4F35-A862-4A54F9CAA0CF}" destId="{8263362F-67E2-41B4-B324-B8629635DA17}" srcOrd="0" destOrd="1" presId="urn:microsoft.com/office/officeart/2005/8/layout/hList1"/>
    <dgm:cxn modelId="{6FAFCA2C-B507-40E2-B357-F3B681EA0109}" type="presOf" srcId="{2139D87A-BD45-438B-AAD8-32686048E626}" destId="{4E8FB8A1-7B9F-4A64-A564-9113C4FA63DC}" srcOrd="0" destOrd="0" presId="urn:microsoft.com/office/officeart/2005/8/layout/hList1"/>
    <dgm:cxn modelId="{3FBFC42B-6C69-480D-AA69-CAC34E479322}" srcId="{2139D87A-BD45-438B-AAD8-32686048E626}" destId="{62F988E1-CFA8-4F35-A862-4A54F9CAA0CF}" srcOrd="1" destOrd="0" parTransId="{F3A47A57-B809-4305-A19C-51F70E995F63}" sibTransId="{3D0C1B21-EA47-4848-996F-BCFA416A8700}"/>
    <dgm:cxn modelId="{7CA307A5-BFBF-4E3D-A958-EC3CEDBCBB32}" srcId="{2139D87A-BD45-438B-AAD8-32686048E626}" destId="{D6BFCD4F-B063-4618-B3E1-B932B05128B5}" srcOrd="0" destOrd="0" parTransId="{A33D633C-A2F9-4845-8C86-93F97C0FD32B}" sibTransId="{EEFB80DD-1B46-4B7C-B2FF-7BF3D6759AA1}"/>
    <dgm:cxn modelId="{E2A808DA-2DE2-4D98-B2B6-16592A7CF59E}" type="presOf" srcId="{D6BFCD4F-B063-4618-B3E1-B932B05128B5}" destId="{8263362F-67E2-41B4-B324-B8629635DA17}" srcOrd="0" destOrd="0" presId="urn:microsoft.com/office/officeart/2005/8/layout/hList1"/>
    <dgm:cxn modelId="{06389EE7-8FA0-43EF-8A5C-14FCFB687E28}" srcId="{2CBFA23B-4394-4F2F-9B1B-A93EF814E505}" destId="{2139D87A-BD45-438B-AAD8-32686048E626}" srcOrd="0" destOrd="0" parTransId="{5B18B762-BCDF-49F8-BD55-071417D5AA6B}" sibTransId="{9A7EA882-47A7-4369-8E9C-C3662E841A1D}"/>
    <dgm:cxn modelId="{BE164982-6151-48B1-9D83-B835723BE2DB}" type="presOf" srcId="{2CBFA23B-4394-4F2F-9B1B-A93EF814E505}" destId="{CA996BFF-4308-4A50-9557-E93D1B19C2D4}" srcOrd="0" destOrd="0" presId="urn:microsoft.com/office/officeart/2005/8/layout/hList1"/>
    <dgm:cxn modelId="{707DE428-8A7A-4D48-833A-C5CDBB2F4384}" type="presParOf" srcId="{CA996BFF-4308-4A50-9557-E93D1B19C2D4}" destId="{048538C5-64A2-4453-812D-7EE2F1237FE0}" srcOrd="0" destOrd="0" presId="urn:microsoft.com/office/officeart/2005/8/layout/hList1"/>
    <dgm:cxn modelId="{E0B89907-6B1E-4373-966B-96C5D67DC899}" type="presParOf" srcId="{048538C5-64A2-4453-812D-7EE2F1237FE0}" destId="{4E8FB8A1-7B9F-4A64-A564-9113C4FA63DC}" srcOrd="0" destOrd="0" presId="urn:microsoft.com/office/officeart/2005/8/layout/hList1"/>
    <dgm:cxn modelId="{CDCD30F5-2489-440D-A4A3-BEC6FFFA039F}" type="presParOf" srcId="{048538C5-64A2-4453-812D-7EE2F1237FE0}" destId="{8263362F-67E2-41B4-B324-B8629635DA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ACA7958-B7BE-4F19-8064-B95F15022EB3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4D4A310-E685-4187-B4D0-9F4AD8C087A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a-IR" sz="1600" dirty="0" smtClean="0">
              <a:solidFill>
                <a:sysClr val="windowText" lastClr="000000"/>
              </a:solidFill>
              <a:cs typeface="B Titr" pitchFamily="2" charset="-78"/>
            </a:rPr>
            <a:t>کل ارزش ریالی خدمات داوطلبانه ارائه شده در دو حوزه داوطلبان و درمان </a:t>
          </a:r>
          <a:endParaRPr lang="en-US" sz="1600" dirty="0">
            <a:solidFill>
              <a:sysClr val="windowText" lastClr="000000"/>
            </a:solidFill>
            <a:cs typeface="B Titr" pitchFamily="2" charset="-78"/>
          </a:endParaRPr>
        </a:p>
      </dgm:t>
    </dgm:pt>
    <dgm:pt modelId="{C138FA80-E121-427E-84D5-0C956342C663}" type="parTrans" cxnId="{C3ACC9B1-7395-44E5-A547-77A0C8DE96A1}">
      <dgm:prSet/>
      <dgm:spPr/>
      <dgm:t>
        <a:bodyPr/>
        <a:lstStyle/>
        <a:p>
          <a:endParaRPr lang="en-US">
            <a:cs typeface="B Nazanin" pitchFamily="2" charset="-78"/>
          </a:endParaRPr>
        </a:p>
      </dgm:t>
    </dgm:pt>
    <dgm:pt modelId="{00DFA1E5-0FF9-4CCE-B2F0-4515F2C2CF1F}" type="sibTrans" cxnId="{C3ACC9B1-7395-44E5-A547-77A0C8DE96A1}">
      <dgm:prSet/>
      <dgm:spPr/>
      <dgm:t>
        <a:bodyPr/>
        <a:lstStyle/>
        <a:p>
          <a:endParaRPr lang="en-US">
            <a:cs typeface="B Nazanin" pitchFamily="2" charset="-78"/>
          </a:endParaRPr>
        </a:p>
      </dgm:t>
    </dgm:pt>
    <dgm:pt modelId="{878A471B-956D-48EE-B51A-D6764B9737B4}">
      <dgm:prSet phldrT="[Text]" custT="1"/>
      <dgm:spPr/>
      <dgm:t>
        <a:bodyPr/>
        <a:lstStyle/>
        <a:p>
          <a:r>
            <a:rPr lang="fa-IR" sz="2800" b="1" dirty="0" smtClean="0">
              <a:cs typeface="B Nazanin" pitchFamily="2" charset="-78"/>
            </a:rPr>
            <a:t>13/637/982/000</a:t>
          </a:r>
          <a:endParaRPr lang="en-US" sz="2800" b="1" dirty="0">
            <a:cs typeface="B Nazanin" pitchFamily="2" charset="-78"/>
          </a:endParaRPr>
        </a:p>
      </dgm:t>
    </dgm:pt>
    <dgm:pt modelId="{96DB3DC5-DD77-4C68-9CE9-2CF069D2BAC1}" type="parTrans" cxnId="{6D904338-C519-443B-8C71-B50C1382AE9D}">
      <dgm:prSet/>
      <dgm:spPr/>
      <dgm:t>
        <a:bodyPr/>
        <a:lstStyle/>
        <a:p>
          <a:endParaRPr lang="en-US">
            <a:cs typeface="B Nazanin" pitchFamily="2" charset="-78"/>
          </a:endParaRPr>
        </a:p>
      </dgm:t>
    </dgm:pt>
    <dgm:pt modelId="{89CE425D-AB4E-44F2-A627-61284ED54AAB}" type="sibTrans" cxnId="{6D904338-C519-443B-8C71-B50C1382AE9D}">
      <dgm:prSet/>
      <dgm:spPr/>
      <dgm:t>
        <a:bodyPr/>
        <a:lstStyle/>
        <a:p>
          <a:endParaRPr lang="en-US">
            <a:cs typeface="B Nazanin" pitchFamily="2" charset="-78"/>
          </a:endParaRPr>
        </a:p>
      </dgm:t>
    </dgm:pt>
    <dgm:pt modelId="{0FDC142F-531D-4BA0-ADF5-8DA62AA44DC8}" type="pres">
      <dgm:prSet presAssocID="{DACA7958-B7BE-4F19-8064-B95F15022EB3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0BB71C-B8E9-42C6-8D1E-844A25A3F206}" type="pres">
      <dgm:prSet presAssocID="{A4D4A310-E685-4187-B4D0-9F4AD8C087A6}" presName="horFlow" presStyleCnt="0"/>
      <dgm:spPr/>
    </dgm:pt>
    <dgm:pt modelId="{4848858A-17EA-4DB1-BAD4-8B44C963617D}" type="pres">
      <dgm:prSet presAssocID="{A4D4A310-E685-4187-B4D0-9F4AD8C087A6}" presName="bigChev" presStyleLbl="node1" presStyleIdx="0" presStyleCnt="1" custScaleX="161281" custLinFactNeighborX="100000" custLinFactNeighborY="-49"/>
      <dgm:spPr/>
      <dgm:t>
        <a:bodyPr/>
        <a:lstStyle/>
        <a:p>
          <a:endParaRPr lang="en-US"/>
        </a:p>
      </dgm:t>
    </dgm:pt>
    <dgm:pt modelId="{F8E9DBF3-E387-4988-AC63-01572EDEC457}" type="pres">
      <dgm:prSet presAssocID="{96DB3DC5-DD77-4C68-9CE9-2CF069D2BAC1}" presName="parTrans" presStyleCnt="0"/>
      <dgm:spPr/>
    </dgm:pt>
    <dgm:pt modelId="{F9FB9093-5EA3-4B9B-9457-67582DB98AEB}" type="pres">
      <dgm:prSet presAssocID="{878A471B-956D-48EE-B51A-D6764B9737B4}" presName="node" presStyleLbl="alignAccFollowNode1" presStyleIdx="0" presStyleCnt="1" custScaleX="145761" custLinFactNeighborX="-56350" custLinFactNeighborY="48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D904338-C519-443B-8C71-B50C1382AE9D}" srcId="{A4D4A310-E685-4187-B4D0-9F4AD8C087A6}" destId="{878A471B-956D-48EE-B51A-D6764B9737B4}" srcOrd="0" destOrd="0" parTransId="{96DB3DC5-DD77-4C68-9CE9-2CF069D2BAC1}" sibTransId="{89CE425D-AB4E-44F2-A627-61284ED54AAB}"/>
    <dgm:cxn modelId="{C3ACC9B1-7395-44E5-A547-77A0C8DE96A1}" srcId="{DACA7958-B7BE-4F19-8064-B95F15022EB3}" destId="{A4D4A310-E685-4187-B4D0-9F4AD8C087A6}" srcOrd="0" destOrd="0" parTransId="{C138FA80-E121-427E-84D5-0C956342C663}" sibTransId="{00DFA1E5-0FF9-4CCE-B2F0-4515F2C2CF1F}"/>
    <dgm:cxn modelId="{B91A5ABE-3104-4B51-8EE7-FD6319E03AE4}" type="presOf" srcId="{A4D4A310-E685-4187-B4D0-9F4AD8C087A6}" destId="{4848858A-17EA-4DB1-BAD4-8B44C963617D}" srcOrd="0" destOrd="0" presId="urn:microsoft.com/office/officeart/2005/8/layout/lProcess3"/>
    <dgm:cxn modelId="{60522F74-EA5C-42D2-AB35-56E46BC35575}" type="presOf" srcId="{878A471B-956D-48EE-B51A-D6764B9737B4}" destId="{F9FB9093-5EA3-4B9B-9457-67582DB98AEB}" srcOrd="0" destOrd="0" presId="urn:microsoft.com/office/officeart/2005/8/layout/lProcess3"/>
    <dgm:cxn modelId="{035F9E37-AA50-457E-9AFE-7F6AF83064A8}" type="presOf" srcId="{DACA7958-B7BE-4F19-8064-B95F15022EB3}" destId="{0FDC142F-531D-4BA0-ADF5-8DA62AA44DC8}" srcOrd="0" destOrd="0" presId="urn:microsoft.com/office/officeart/2005/8/layout/lProcess3"/>
    <dgm:cxn modelId="{3E9DB0BD-035B-4B12-B622-EF9E07EC6432}" type="presParOf" srcId="{0FDC142F-531D-4BA0-ADF5-8DA62AA44DC8}" destId="{FC0BB71C-B8E9-42C6-8D1E-844A25A3F206}" srcOrd="0" destOrd="0" presId="urn:microsoft.com/office/officeart/2005/8/layout/lProcess3"/>
    <dgm:cxn modelId="{64AEFAB9-C907-4263-B5A5-B3E664623937}" type="presParOf" srcId="{FC0BB71C-B8E9-42C6-8D1E-844A25A3F206}" destId="{4848858A-17EA-4DB1-BAD4-8B44C963617D}" srcOrd="0" destOrd="0" presId="urn:microsoft.com/office/officeart/2005/8/layout/lProcess3"/>
    <dgm:cxn modelId="{2ACCB82E-D67D-4166-ADB8-EB2FE75D4FA2}" type="presParOf" srcId="{FC0BB71C-B8E9-42C6-8D1E-844A25A3F206}" destId="{F8E9DBF3-E387-4988-AC63-01572EDEC457}" srcOrd="1" destOrd="0" presId="urn:microsoft.com/office/officeart/2005/8/layout/lProcess3"/>
    <dgm:cxn modelId="{4E4F1440-7B4B-48E9-A663-B279BDD76925}" type="presParOf" srcId="{FC0BB71C-B8E9-42C6-8D1E-844A25A3F206}" destId="{F9FB9093-5EA3-4B9B-9457-67582DB98AE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813401C-779B-4E38-BD64-CD3B20B5E222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431AB8-DB68-4B85-AF3F-8DE4487A8B1F}">
      <dgm:prSet phldrT="[Text]" custT="1"/>
      <dgm:spPr>
        <a:xfrm>
          <a:off x="5631010" y="501184"/>
          <a:ext cx="2514385" cy="120743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en-US" sz="1400" b="1" i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 </a:t>
          </a:r>
          <a:r>
            <a:rPr lang="fa-IR" sz="1400" b="1" i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کل خدمات داوطلبانه و انساندوستانه  و ارائه شده در </a:t>
          </a:r>
          <a:r>
            <a:rPr lang="fa-IR" sz="1400" b="1" i="0" u="sng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حوزه امور داوطلبان </a:t>
          </a:r>
          <a:endParaRPr lang="fa-IR" sz="1400" b="1" i="0" u="sng" dirty="0" smtClean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gm:t>
    </dgm:pt>
    <dgm:pt modelId="{E7BD62A3-5893-4A5B-895A-88DFDE652C4B}" type="parTrans" cxnId="{A6E64280-15D3-4BC0-8EC8-4A6EC8E1EC66}">
      <dgm:prSet/>
      <dgm:spPr/>
      <dgm:t>
        <a:bodyPr/>
        <a:lstStyle/>
        <a:p>
          <a:endParaRPr lang="en-US" sz="1000" b="1" i="0">
            <a:solidFill>
              <a:schemeClr val="tx1"/>
            </a:solidFill>
            <a:cs typeface="B Nazanin" pitchFamily="2" charset="-78"/>
          </a:endParaRPr>
        </a:p>
      </dgm:t>
    </dgm:pt>
    <dgm:pt modelId="{C6ED1523-31C7-4065-947D-102DBD9464F6}" type="sibTrans" cxnId="{A6E64280-15D3-4BC0-8EC8-4A6EC8E1EC66}">
      <dgm:prSet/>
      <dgm:spPr/>
      <dgm:t>
        <a:bodyPr/>
        <a:lstStyle/>
        <a:p>
          <a:endParaRPr lang="en-US" sz="1000" b="1" i="0">
            <a:solidFill>
              <a:schemeClr val="tx1"/>
            </a:solidFill>
            <a:cs typeface="B Nazanin" pitchFamily="2" charset="-78"/>
          </a:endParaRPr>
        </a:p>
      </dgm:t>
    </dgm:pt>
    <dgm:pt modelId="{DB3BF144-8FA3-4A92-93FD-364EBDEC12A6}">
      <dgm:prSet phldrT="[Text]" custT="1"/>
      <dgm:spPr>
        <a:xfrm>
          <a:off x="8004" y="895739"/>
          <a:ext cx="5165954" cy="571313"/>
        </a:xfrm>
        <a:prstGeom prst="roundRect">
          <a:avLst>
            <a:gd name="adj" fmla="val 10000"/>
          </a:avLst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1400" b="1" i="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40644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a-IR" sz="1400" b="1" i="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بهره ور</a:t>
          </a:r>
          <a:endParaRPr lang="fa-IR" sz="1400" b="1" i="0" dirty="0"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gm:t>
    </dgm:pt>
    <dgm:pt modelId="{8C391CEB-A4D5-4315-A76A-04124EAB4D7E}" type="parTrans" cxnId="{882DC9AF-3DC2-4B68-B63B-120E708FE0F8}">
      <dgm:prSet custT="1"/>
      <dgm:spPr>
        <a:xfrm rot="10229913">
          <a:off x="5170780" y="1119879"/>
          <a:ext cx="463408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05748" y="20195"/>
              </a:lnTo>
            </a:path>
          </a:pathLst>
        </a:custGeom>
        <a:noFill/>
        <a:ln w="25400" cap="flat" cmpd="sng" algn="ctr">
          <a:solidFill>
            <a:srgbClr val="DC5924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US" sz="1000" b="1" i="0">
            <a:solidFill>
              <a:sysClr val="windowText" lastClr="000000"/>
            </a:solidFill>
            <a:latin typeface="Century Gothic"/>
            <a:ea typeface="+mn-ea"/>
            <a:cs typeface="B Nazanin" pitchFamily="2" charset="-78"/>
          </a:endParaRPr>
        </a:p>
      </dgm:t>
    </dgm:pt>
    <dgm:pt modelId="{5F41B3EE-5182-4C5E-BC06-9902E8C7E2FB}" type="sibTrans" cxnId="{882DC9AF-3DC2-4B68-B63B-120E708FE0F8}">
      <dgm:prSet/>
      <dgm:spPr>
        <a:xfrm>
          <a:off x="882259" y="419086"/>
          <a:ext cx="2557926" cy="255792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</dgm:spPr>
      <dgm:t>
        <a:bodyPr/>
        <a:lstStyle/>
        <a:p>
          <a:endParaRPr lang="en-US" sz="1000" b="1" i="0">
            <a:solidFill>
              <a:schemeClr val="tx1"/>
            </a:solidFill>
            <a:cs typeface="B Nazanin" pitchFamily="2" charset="-78"/>
          </a:endParaRPr>
        </a:p>
      </dgm:t>
    </dgm:pt>
    <dgm:pt modelId="{4371FF12-8650-4A3D-A988-69818A8DDA09}">
      <dgm:prSet phldrT="[Text]" custT="1"/>
      <dgm:spPr>
        <a:xfrm>
          <a:off x="8004" y="1562285"/>
          <a:ext cx="5165954" cy="571313"/>
        </a:xfrm>
        <a:prstGeom prst="roundRect">
          <a:avLst>
            <a:gd name="adj" fmla="val 10000"/>
          </a:avLst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1800" b="1" i="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         ارزش ریالی    :             13/407/002/000</a:t>
          </a:r>
          <a:endParaRPr lang="en-US" sz="1800" b="1" i="0" dirty="0"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gm:t>
    </dgm:pt>
    <dgm:pt modelId="{1F04B07A-4505-427B-A577-219A0D96516E}" type="parTrans" cxnId="{2ECC46E1-1BED-43EA-B6D9-A88C98FA42CB}">
      <dgm:prSet custT="1"/>
      <dgm:spPr>
        <a:xfrm rot="7295760">
          <a:off x="4966306" y="1453152"/>
          <a:ext cx="872357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83110" y="20195"/>
              </a:lnTo>
            </a:path>
          </a:pathLst>
        </a:custGeom>
        <a:noFill/>
        <a:ln w="25400" cap="flat" cmpd="sng" algn="ctr">
          <a:solidFill>
            <a:srgbClr val="DC5924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US" sz="1000" b="1" i="0">
            <a:solidFill>
              <a:sysClr val="windowText" lastClr="000000"/>
            </a:solidFill>
            <a:latin typeface="Century Gothic"/>
            <a:ea typeface="+mn-ea"/>
            <a:cs typeface="B Nazanin" pitchFamily="2" charset="-78"/>
          </a:endParaRPr>
        </a:p>
      </dgm:t>
    </dgm:pt>
    <dgm:pt modelId="{045AD1B2-7D74-4E9B-AD79-FE5FA842C73A}" type="sibTrans" cxnId="{2ECC46E1-1BED-43EA-B6D9-A88C98FA42CB}">
      <dgm:prSet/>
      <dgm:spPr>
        <a:xfrm>
          <a:off x="882259" y="419086"/>
          <a:ext cx="2557926" cy="255792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</dgm:spPr>
      <dgm:t>
        <a:bodyPr/>
        <a:lstStyle/>
        <a:p>
          <a:endParaRPr lang="en-US" sz="1000" b="1" i="0">
            <a:solidFill>
              <a:schemeClr val="tx1"/>
            </a:solidFill>
            <a:cs typeface="B Nazanin" pitchFamily="2" charset="-78"/>
          </a:endParaRPr>
        </a:p>
      </dgm:t>
    </dgm:pt>
    <dgm:pt modelId="{3F69B5FF-EB39-4A70-964D-BD4097D22754}">
      <dgm:prSet custT="1"/>
      <dgm:spPr>
        <a:xfrm>
          <a:off x="8004" y="76201"/>
          <a:ext cx="5165954" cy="743376"/>
        </a:xfrm>
        <a:prstGeom prst="roundRect">
          <a:avLst>
            <a:gd name="adj" fmla="val 10000"/>
          </a:avLst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fa-IR" sz="1400" b="1" i="0" dirty="0" smtClean="0">
              <a:solidFill>
                <a:srgbClr val="FFFFFF"/>
              </a:solidFill>
              <a:latin typeface="Century Gothic"/>
              <a:ea typeface="+mn-ea"/>
              <a:cs typeface="B Titr" pitchFamily="2" charset="-78"/>
            </a:rPr>
            <a:t>  5676  (نفر برنامه) </a:t>
          </a:r>
        </a:p>
        <a:p>
          <a:r>
            <a:rPr lang="fa-IR" sz="1400" b="1" i="0" dirty="0" smtClean="0">
              <a:solidFill>
                <a:srgbClr val="FFFFFF"/>
              </a:solidFill>
              <a:latin typeface="Century Gothic"/>
              <a:ea typeface="+mn-ea"/>
              <a:cs typeface="B Titr" pitchFamily="2" charset="-78"/>
            </a:rPr>
            <a:t>داوطلب مشارکت کننده </a:t>
          </a:r>
          <a:endParaRPr lang="en-US" sz="1400" b="1" i="0" dirty="0">
            <a:solidFill>
              <a:srgbClr val="FFFFFF"/>
            </a:solidFill>
            <a:latin typeface="Century Gothic"/>
            <a:ea typeface="+mn-ea"/>
            <a:cs typeface="B Titr" pitchFamily="2" charset="-78"/>
          </a:endParaRPr>
        </a:p>
      </dgm:t>
    </dgm:pt>
    <dgm:pt modelId="{1FA9A6D3-BA61-4D76-BB0E-8391A3595F3B}" type="parTrans" cxnId="{FF94860B-702A-4039-8F88-8AC64F7B2499}">
      <dgm:prSet custT="1"/>
      <dgm:spPr>
        <a:xfrm rot="14110531">
          <a:off x="5002310" y="753126"/>
          <a:ext cx="800348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05748" y="20195"/>
              </a:lnTo>
            </a:path>
          </a:pathLst>
        </a:custGeom>
        <a:noFill/>
        <a:ln w="25400" cap="flat" cmpd="sng" algn="ctr">
          <a:solidFill>
            <a:srgbClr val="DC5924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US" sz="700" b="1" i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83D32EFF-B130-47DF-BF35-68C86D57ADB4}" type="sibTrans" cxnId="{FF94860B-702A-4039-8F88-8AC64F7B2499}">
      <dgm:prSet/>
      <dgm:spPr/>
      <dgm:t>
        <a:bodyPr/>
        <a:lstStyle/>
        <a:p>
          <a:endParaRPr lang="en-US" sz="2400" b="1" i="0"/>
        </a:p>
      </dgm:t>
    </dgm:pt>
    <dgm:pt modelId="{8B6027B5-7C30-4C2E-AADA-D785372C5179}" type="pres">
      <dgm:prSet presAssocID="{8813401C-779B-4E38-BD64-CD3B20B5E22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2C781-F51C-4B18-8FA6-340FA7E41BA6}" type="pres">
      <dgm:prSet presAssocID="{91431AB8-DB68-4B85-AF3F-8DE4487A8B1F}" presName="root1" presStyleCnt="0"/>
      <dgm:spPr/>
      <dgm:t>
        <a:bodyPr/>
        <a:lstStyle/>
        <a:p>
          <a:endParaRPr lang="en-US"/>
        </a:p>
      </dgm:t>
    </dgm:pt>
    <dgm:pt modelId="{65841948-79C4-4D4E-9487-3879726997E6}" type="pres">
      <dgm:prSet presAssocID="{91431AB8-DB68-4B85-AF3F-8DE4487A8B1F}" presName="LevelOneTextNode" presStyleLbl="node0" presStyleIdx="0" presStyleCnt="1" custScaleX="220053" custScaleY="21134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C44EA49-E231-42EE-99C2-DB9D9A3EA63B}" type="pres">
      <dgm:prSet presAssocID="{91431AB8-DB68-4B85-AF3F-8DE4487A8B1F}" presName="level2hierChild" presStyleCnt="0"/>
      <dgm:spPr/>
      <dgm:t>
        <a:bodyPr/>
        <a:lstStyle/>
        <a:p>
          <a:endParaRPr lang="en-US"/>
        </a:p>
      </dgm:t>
    </dgm:pt>
    <dgm:pt modelId="{938CF617-37E1-4177-969F-7BEFAAF21DDF}" type="pres">
      <dgm:prSet presAssocID="{1FA9A6D3-BA61-4D76-BB0E-8391A3595F3B}" presName="conn2-1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05748" y="2019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7164BF9-620A-409F-855C-6F8B499E9C44}" type="pres">
      <dgm:prSet presAssocID="{1FA9A6D3-BA61-4D76-BB0E-8391A3595F3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9830B3A-8D99-4BAB-9F53-0B855C8F57CC}" type="pres">
      <dgm:prSet presAssocID="{3F69B5FF-EB39-4A70-964D-BD4097D22754}" presName="root2" presStyleCnt="0"/>
      <dgm:spPr/>
      <dgm:t>
        <a:bodyPr/>
        <a:lstStyle/>
        <a:p>
          <a:endParaRPr lang="en-US"/>
        </a:p>
      </dgm:t>
    </dgm:pt>
    <dgm:pt modelId="{419BC5F3-AB6A-48B2-83FF-920A104B0F77}" type="pres">
      <dgm:prSet presAssocID="{3F69B5FF-EB39-4A70-964D-BD4097D22754}" presName="LevelTwoTextNode" presStyleLbl="node2" presStyleIdx="0" presStyleCnt="3" custScaleX="452112" custScaleY="13011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2A2097-FFE9-476A-BCEF-0DE01B78D44A}" type="pres">
      <dgm:prSet presAssocID="{3F69B5FF-EB39-4A70-964D-BD4097D22754}" presName="level3hierChild" presStyleCnt="0"/>
      <dgm:spPr/>
      <dgm:t>
        <a:bodyPr/>
        <a:lstStyle/>
        <a:p>
          <a:endParaRPr lang="en-US"/>
        </a:p>
      </dgm:t>
    </dgm:pt>
    <dgm:pt modelId="{2E0C32A4-89CA-4BD9-9CD8-BB7F18021E43}" type="pres">
      <dgm:prSet presAssocID="{8C391CEB-A4D5-4315-A76A-04124EAB4D7E}" presName="conn2-1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05748" y="2019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8AE9F47-8249-4D95-8D2B-C14BD63E1D44}" type="pres">
      <dgm:prSet presAssocID="{8C391CEB-A4D5-4315-A76A-04124EAB4D7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25CF275-7456-4BF6-8436-831B5596F726}" type="pres">
      <dgm:prSet presAssocID="{DB3BF144-8FA3-4A92-93FD-364EBDEC12A6}" presName="root2" presStyleCnt="0"/>
      <dgm:spPr/>
      <dgm:t>
        <a:bodyPr/>
        <a:lstStyle/>
        <a:p>
          <a:endParaRPr lang="en-US"/>
        </a:p>
      </dgm:t>
    </dgm:pt>
    <dgm:pt modelId="{27344EF7-45E7-4BD4-9872-0BE353D021C5}" type="pres">
      <dgm:prSet presAssocID="{DB3BF144-8FA3-4A92-93FD-364EBDEC12A6}" presName="LevelTwoTextNode" presStyleLbl="node2" presStyleIdx="1" presStyleCnt="3" custScaleX="452112" custLinFactNeighborY="-166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3EAE2F5-ADC0-473A-B180-7A01F9E1865E}" type="pres">
      <dgm:prSet presAssocID="{DB3BF144-8FA3-4A92-93FD-364EBDEC12A6}" presName="level3hierChild" presStyleCnt="0"/>
      <dgm:spPr/>
      <dgm:t>
        <a:bodyPr/>
        <a:lstStyle/>
        <a:p>
          <a:endParaRPr lang="en-US"/>
        </a:p>
      </dgm:t>
    </dgm:pt>
    <dgm:pt modelId="{293AC5D6-3B0B-40FD-84A0-8DBAE6E80D4C}" type="pres">
      <dgm:prSet presAssocID="{1F04B07A-4505-427B-A577-219A0D96516E}" presName="conn2-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83110" y="2019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C4F1C52-7119-4E22-99DC-7D55A93787A3}" type="pres">
      <dgm:prSet presAssocID="{1F04B07A-4505-427B-A577-219A0D96516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46459DA-AED1-4AE2-9BB2-B5DED79DF92D}" type="pres">
      <dgm:prSet presAssocID="{4371FF12-8650-4A3D-A988-69818A8DDA09}" presName="root2" presStyleCnt="0"/>
      <dgm:spPr/>
      <dgm:t>
        <a:bodyPr/>
        <a:lstStyle/>
        <a:p>
          <a:endParaRPr lang="en-US"/>
        </a:p>
      </dgm:t>
    </dgm:pt>
    <dgm:pt modelId="{B73CA593-2ADA-490D-9922-8A4C5E16C6B9}" type="pres">
      <dgm:prSet presAssocID="{4371FF12-8650-4A3D-A988-69818A8DDA09}" presName="LevelTwoTextNode" presStyleLbl="node2" presStyleIdx="2" presStyleCnt="3" custScaleX="45211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7C0BD37-5464-4AD8-AD5A-463E23F7A485}" type="pres">
      <dgm:prSet presAssocID="{4371FF12-8650-4A3D-A988-69818A8DDA09}" presName="level3hierChild" presStyleCnt="0"/>
      <dgm:spPr/>
      <dgm:t>
        <a:bodyPr/>
        <a:lstStyle/>
        <a:p>
          <a:endParaRPr lang="en-US"/>
        </a:p>
      </dgm:t>
    </dgm:pt>
  </dgm:ptLst>
  <dgm:cxnLst>
    <dgm:cxn modelId="{2365A028-027A-486E-BAF0-ADAC02327107}" type="presOf" srcId="{3F69B5FF-EB39-4A70-964D-BD4097D22754}" destId="{419BC5F3-AB6A-48B2-83FF-920A104B0F77}" srcOrd="0" destOrd="0" presId="urn:microsoft.com/office/officeart/2005/8/layout/hierarchy2"/>
    <dgm:cxn modelId="{2ECC46E1-1BED-43EA-B6D9-A88C98FA42CB}" srcId="{91431AB8-DB68-4B85-AF3F-8DE4487A8B1F}" destId="{4371FF12-8650-4A3D-A988-69818A8DDA09}" srcOrd="2" destOrd="0" parTransId="{1F04B07A-4505-427B-A577-219A0D96516E}" sibTransId="{045AD1B2-7D74-4E9B-AD79-FE5FA842C73A}"/>
    <dgm:cxn modelId="{882DC9AF-3DC2-4B68-B63B-120E708FE0F8}" srcId="{91431AB8-DB68-4B85-AF3F-8DE4487A8B1F}" destId="{DB3BF144-8FA3-4A92-93FD-364EBDEC12A6}" srcOrd="1" destOrd="0" parTransId="{8C391CEB-A4D5-4315-A76A-04124EAB4D7E}" sibTransId="{5F41B3EE-5182-4C5E-BC06-9902E8C7E2FB}"/>
    <dgm:cxn modelId="{F90CE3B3-4268-4310-BF69-77254C530ACF}" type="presOf" srcId="{8C391CEB-A4D5-4315-A76A-04124EAB4D7E}" destId="{38AE9F47-8249-4D95-8D2B-C14BD63E1D44}" srcOrd="1" destOrd="0" presId="urn:microsoft.com/office/officeart/2005/8/layout/hierarchy2"/>
    <dgm:cxn modelId="{9DC48750-E6C3-4A29-B164-A6437D335793}" type="presOf" srcId="{8C391CEB-A4D5-4315-A76A-04124EAB4D7E}" destId="{2E0C32A4-89CA-4BD9-9CD8-BB7F18021E43}" srcOrd="0" destOrd="0" presId="urn:microsoft.com/office/officeart/2005/8/layout/hierarchy2"/>
    <dgm:cxn modelId="{8A710D70-6647-400A-A78E-05775E5D9465}" type="presOf" srcId="{4371FF12-8650-4A3D-A988-69818A8DDA09}" destId="{B73CA593-2ADA-490D-9922-8A4C5E16C6B9}" srcOrd="0" destOrd="0" presId="urn:microsoft.com/office/officeart/2005/8/layout/hierarchy2"/>
    <dgm:cxn modelId="{C37E9F59-5C9A-416F-9681-7A19C5BF2875}" type="presOf" srcId="{8813401C-779B-4E38-BD64-CD3B20B5E222}" destId="{8B6027B5-7C30-4C2E-AADA-D785372C5179}" srcOrd="0" destOrd="0" presId="urn:microsoft.com/office/officeart/2005/8/layout/hierarchy2"/>
    <dgm:cxn modelId="{FF94860B-702A-4039-8F88-8AC64F7B2499}" srcId="{91431AB8-DB68-4B85-AF3F-8DE4487A8B1F}" destId="{3F69B5FF-EB39-4A70-964D-BD4097D22754}" srcOrd="0" destOrd="0" parTransId="{1FA9A6D3-BA61-4D76-BB0E-8391A3595F3B}" sibTransId="{83D32EFF-B130-47DF-BF35-68C86D57ADB4}"/>
    <dgm:cxn modelId="{AA7371B1-D751-4495-A1C9-C98354B017F0}" type="presOf" srcId="{DB3BF144-8FA3-4A92-93FD-364EBDEC12A6}" destId="{27344EF7-45E7-4BD4-9872-0BE353D021C5}" srcOrd="0" destOrd="0" presId="urn:microsoft.com/office/officeart/2005/8/layout/hierarchy2"/>
    <dgm:cxn modelId="{A14E808C-589E-43D7-BC2A-0577F521C0CB}" type="presOf" srcId="{1FA9A6D3-BA61-4D76-BB0E-8391A3595F3B}" destId="{938CF617-37E1-4177-969F-7BEFAAF21DDF}" srcOrd="0" destOrd="0" presId="urn:microsoft.com/office/officeart/2005/8/layout/hierarchy2"/>
    <dgm:cxn modelId="{81BE889C-EE4D-41B3-9116-C9FAA208E1DA}" type="presOf" srcId="{1FA9A6D3-BA61-4D76-BB0E-8391A3595F3B}" destId="{67164BF9-620A-409F-855C-6F8B499E9C44}" srcOrd="1" destOrd="0" presId="urn:microsoft.com/office/officeart/2005/8/layout/hierarchy2"/>
    <dgm:cxn modelId="{845DA225-1105-4747-9FDA-87D92D927EE2}" type="presOf" srcId="{1F04B07A-4505-427B-A577-219A0D96516E}" destId="{9C4F1C52-7119-4E22-99DC-7D55A93787A3}" srcOrd="1" destOrd="0" presId="urn:microsoft.com/office/officeart/2005/8/layout/hierarchy2"/>
    <dgm:cxn modelId="{B1476FDF-8C4F-4EBF-B2D7-8D66EAEA9133}" type="presOf" srcId="{1F04B07A-4505-427B-A577-219A0D96516E}" destId="{293AC5D6-3B0B-40FD-84A0-8DBAE6E80D4C}" srcOrd="0" destOrd="0" presId="urn:microsoft.com/office/officeart/2005/8/layout/hierarchy2"/>
    <dgm:cxn modelId="{33AFDCBA-0A87-44BE-84C3-7AE69846A902}" type="presOf" srcId="{91431AB8-DB68-4B85-AF3F-8DE4487A8B1F}" destId="{65841948-79C4-4D4E-9487-3879726997E6}" srcOrd="0" destOrd="0" presId="urn:microsoft.com/office/officeart/2005/8/layout/hierarchy2"/>
    <dgm:cxn modelId="{A6E64280-15D3-4BC0-8EC8-4A6EC8E1EC66}" srcId="{8813401C-779B-4E38-BD64-CD3B20B5E222}" destId="{91431AB8-DB68-4B85-AF3F-8DE4487A8B1F}" srcOrd="0" destOrd="0" parTransId="{E7BD62A3-5893-4A5B-895A-88DFDE652C4B}" sibTransId="{C6ED1523-31C7-4065-947D-102DBD9464F6}"/>
    <dgm:cxn modelId="{22153BB5-8E11-4043-8818-322E2C09DE94}" type="presParOf" srcId="{8B6027B5-7C30-4C2E-AADA-D785372C5179}" destId="{5442C781-F51C-4B18-8FA6-340FA7E41BA6}" srcOrd="0" destOrd="0" presId="urn:microsoft.com/office/officeart/2005/8/layout/hierarchy2"/>
    <dgm:cxn modelId="{A0345620-FD24-4A6D-88FE-17C214498E21}" type="presParOf" srcId="{5442C781-F51C-4B18-8FA6-340FA7E41BA6}" destId="{65841948-79C4-4D4E-9487-3879726997E6}" srcOrd="0" destOrd="0" presId="urn:microsoft.com/office/officeart/2005/8/layout/hierarchy2"/>
    <dgm:cxn modelId="{60C98B1C-B868-4E86-BB18-10362510D437}" type="presParOf" srcId="{5442C781-F51C-4B18-8FA6-340FA7E41BA6}" destId="{7C44EA49-E231-42EE-99C2-DB9D9A3EA63B}" srcOrd="1" destOrd="0" presId="urn:microsoft.com/office/officeart/2005/8/layout/hierarchy2"/>
    <dgm:cxn modelId="{072476D1-EBF3-4FC4-B1E7-4A77DC27DB05}" type="presParOf" srcId="{7C44EA49-E231-42EE-99C2-DB9D9A3EA63B}" destId="{938CF617-37E1-4177-969F-7BEFAAF21DDF}" srcOrd="0" destOrd="0" presId="urn:microsoft.com/office/officeart/2005/8/layout/hierarchy2"/>
    <dgm:cxn modelId="{EF775B91-B1C6-4DDE-9CA1-02BE93289B3E}" type="presParOf" srcId="{938CF617-37E1-4177-969F-7BEFAAF21DDF}" destId="{67164BF9-620A-409F-855C-6F8B499E9C44}" srcOrd="0" destOrd="0" presId="urn:microsoft.com/office/officeart/2005/8/layout/hierarchy2"/>
    <dgm:cxn modelId="{35E22897-D8E9-4375-A4E2-7D9846BCE760}" type="presParOf" srcId="{7C44EA49-E231-42EE-99C2-DB9D9A3EA63B}" destId="{C9830B3A-8D99-4BAB-9F53-0B855C8F57CC}" srcOrd="1" destOrd="0" presId="urn:microsoft.com/office/officeart/2005/8/layout/hierarchy2"/>
    <dgm:cxn modelId="{84656500-DA8E-4C71-A73E-1AAE6D858662}" type="presParOf" srcId="{C9830B3A-8D99-4BAB-9F53-0B855C8F57CC}" destId="{419BC5F3-AB6A-48B2-83FF-920A104B0F77}" srcOrd="0" destOrd="0" presId="urn:microsoft.com/office/officeart/2005/8/layout/hierarchy2"/>
    <dgm:cxn modelId="{B96A4379-5144-41EE-BD4C-9B9C405577C9}" type="presParOf" srcId="{C9830B3A-8D99-4BAB-9F53-0B855C8F57CC}" destId="{D92A2097-FFE9-476A-BCEF-0DE01B78D44A}" srcOrd="1" destOrd="0" presId="urn:microsoft.com/office/officeart/2005/8/layout/hierarchy2"/>
    <dgm:cxn modelId="{BBFFAC5F-F896-4749-954E-C8D2F21F6E10}" type="presParOf" srcId="{7C44EA49-E231-42EE-99C2-DB9D9A3EA63B}" destId="{2E0C32A4-89CA-4BD9-9CD8-BB7F18021E43}" srcOrd="2" destOrd="0" presId="urn:microsoft.com/office/officeart/2005/8/layout/hierarchy2"/>
    <dgm:cxn modelId="{E5438635-35F3-4DDA-AA35-5F2CFD97A344}" type="presParOf" srcId="{2E0C32A4-89CA-4BD9-9CD8-BB7F18021E43}" destId="{38AE9F47-8249-4D95-8D2B-C14BD63E1D44}" srcOrd="0" destOrd="0" presId="urn:microsoft.com/office/officeart/2005/8/layout/hierarchy2"/>
    <dgm:cxn modelId="{325950F9-4E58-4C93-952E-FC91BCC22E0B}" type="presParOf" srcId="{7C44EA49-E231-42EE-99C2-DB9D9A3EA63B}" destId="{525CF275-7456-4BF6-8436-831B5596F726}" srcOrd="3" destOrd="0" presId="urn:microsoft.com/office/officeart/2005/8/layout/hierarchy2"/>
    <dgm:cxn modelId="{E8117311-A195-43DA-AE4D-64C6E1EF7D6F}" type="presParOf" srcId="{525CF275-7456-4BF6-8436-831B5596F726}" destId="{27344EF7-45E7-4BD4-9872-0BE353D021C5}" srcOrd="0" destOrd="0" presId="urn:microsoft.com/office/officeart/2005/8/layout/hierarchy2"/>
    <dgm:cxn modelId="{86DC31C0-E22D-48F9-AC45-6FCDC8043A76}" type="presParOf" srcId="{525CF275-7456-4BF6-8436-831B5596F726}" destId="{53EAE2F5-ADC0-473A-B180-7A01F9E1865E}" srcOrd="1" destOrd="0" presId="urn:microsoft.com/office/officeart/2005/8/layout/hierarchy2"/>
    <dgm:cxn modelId="{DA6DB0DF-F2B7-4DEA-9E88-F1E1883BC8D9}" type="presParOf" srcId="{7C44EA49-E231-42EE-99C2-DB9D9A3EA63B}" destId="{293AC5D6-3B0B-40FD-84A0-8DBAE6E80D4C}" srcOrd="4" destOrd="0" presId="urn:microsoft.com/office/officeart/2005/8/layout/hierarchy2"/>
    <dgm:cxn modelId="{629875B6-41AD-438C-AC17-F8E884332073}" type="presParOf" srcId="{293AC5D6-3B0B-40FD-84A0-8DBAE6E80D4C}" destId="{9C4F1C52-7119-4E22-99DC-7D55A93787A3}" srcOrd="0" destOrd="0" presId="urn:microsoft.com/office/officeart/2005/8/layout/hierarchy2"/>
    <dgm:cxn modelId="{AF67B638-7921-45CD-A9ED-4088279D85B6}" type="presParOf" srcId="{7C44EA49-E231-42EE-99C2-DB9D9A3EA63B}" destId="{946459DA-AED1-4AE2-9BB2-B5DED79DF92D}" srcOrd="5" destOrd="0" presId="urn:microsoft.com/office/officeart/2005/8/layout/hierarchy2"/>
    <dgm:cxn modelId="{AFD37C9A-FEB1-4FE9-85B7-39407488D52D}" type="presParOf" srcId="{946459DA-AED1-4AE2-9BB2-B5DED79DF92D}" destId="{B73CA593-2ADA-490D-9922-8A4C5E16C6B9}" srcOrd="0" destOrd="0" presId="urn:microsoft.com/office/officeart/2005/8/layout/hierarchy2"/>
    <dgm:cxn modelId="{057FFC73-15F0-476C-9C68-038BB197548D}" type="presParOf" srcId="{946459DA-AED1-4AE2-9BB2-B5DED79DF92D}" destId="{67C0BD37-5464-4AD8-AD5A-463E23F7A4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813401C-779B-4E38-BD64-CD3B20B5E222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431AB8-DB68-4B85-AF3F-8DE4487A8B1F}">
      <dgm:prSet phldrT="[Text]" custT="1"/>
      <dgm:spPr>
        <a:xfrm>
          <a:off x="381001" y="0"/>
          <a:ext cx="4986582" cy="761204"/>
        </a:xfrm>
        <a:prstGeom prst="roundRect">
          <a:avLst>
            <a:gd name="adj" fmla="val 10000"/>
          </a:avLst>
        </a:prstGeom>
        <a:solidFill>
          <a:srgbClr val="526DB0">
            <a:lumMod val="60000"/>
            <a:lumOff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fa-IR" sz="14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خدمات داوطلبانه ارائه شده در </a:t>
          </a:r>
          <a:r>
            <a:rPr lang="fa-IR" sz="1400" b="1" u="sng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حوزه  امور بانوان </a:t>
          </a:r>
          <a:endParaRPr lang="en-US" sz="1400" b="1" u="sng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E7BD62A3-5893-4A5B-895A-88DFDE652C4B}" type="parTrans" cxnId="{A6E64280-15D3-4BC0-8EC8-4A6EC8E1EC66}">
      <dgm:prSet/>
      <dgm:spPr/>
      <dgm:t>
        <a:bodyPr/>
        <a:lstStyle/>
        <a:p>
          <a:endParaRPr lang="en-US" sz="1000">
            <a:solidFill>
              <a:schemeClr val="tx1"/>
            </a:solidFill>
            <a:cs typeface="B Nazanin" pitchFamily="2" charset="-78"/>
          </a:endParaRPr>
        </a:p>
      </dgm:t>
    </dgm:pt>
    <dgm:pt modelId="{C6ED1523-31C7-4065-947D-102DBD9464F6}" type="sibTrans" cxnId="{A6E64280-15D3-4BC0-8EC8-4A6EC8E1EC66}">
      <dgm:prSet/>
      <dgm:spPr/>
      <dgm:t>
        <a:bodyPr/>
        <a:lstStyle/>
        <a:p>
          <a:endParaRPr lang="en-US" sz="1000">
            <a:solidFill>
              <a:schemeClr val="tx1"/>
            </a:solidFill>
            <a:cs typeface="B Nazanin" pitchFamily="2" charset="-78"/>
          </a:endParaRPr>
        </a:p>
      </dgm:t>
    </dgm:pt>
    <dgm:pt modelId="{4371FF12-8650-4A3D-A988-69818A8DDA09}">
      <dgm:prSet phldrT="[Text]" custT="1"/>
      <dgm:spPr>
        <a:xfrm>
          <a:off x="5569724" y="203908"/>
          <a:ext cx="2183710" cy="354182"/>
        </a:xfrm>
        <a:prstGeom prst="roundRect">
          <a:avLst>
            <a:gd name="adj" fmla="val 10000"/>
          </a:avLst>
        </a:prstGeom>
        <a:solidFill>
          <a:srgbClr val="F5C201">
            <a:lumMod val="60000"/>
            <a:lumOff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16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ارزش ریالی :    </a:t>
          </a:r>
          <a:r>
            <a:rPr lang="fa-IR" sz="1800" b="1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229/830/000</a:t>
          </a:r>
          <a:endParaRPr lang="en-US" sz="1800" b="1" dirty="0">
            <a:solidFill>
              <a:srgbClr val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1F04B07A-4505-427B-A577-219A0D96516E}" type="parTrans" cxnId="{2ECC46E1-1BED-43EA-B6D9-A88C98FA42CB}">
      <dgm:prSet custT="1"/>
      <dgm:spPr>
        <a:xfrm rot="6766">
          <a:off x="5367583" y="353757"/>
          <a:ext cx="202141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6200" y="27219"/>
              </a:lnTo>
            </a:path>
          </a:pathLst>
        </a:custGeom>
        <a:noFill/>
        <a:ln w="25400" cap="flat" cmpd="sng" algn="ctr">
          <a:solidFill>
            <a:srgbClr val="989AA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US" sz="1000">
            <a:solidFill>
              <a:srgbClr val="000000"/>
            </a:solidFill>
            <a:latin typeface="Century Gothic"/>
            <a:ea typeface="+mn-ea"/>
            <a:cs typeface="B Nazanin" pitchFamily="2" charset="-78"/>
          </a:endParaRPr>
        </a:p>
      </dgm:t>
    </dgm:pt>
    <dgm:pt modelId="{045AD1B2-7D74-4E9B-AD79-FE5FA842C73A}" type="sibTrans" cxnId="{2ECC46E1-1BED-43EA-B6D9-A88C98FA42CB}">
      <dgm:prSet/>
      <dgm:spPr>
        <a:xfrm>
          <a:off x="882259" y="419086"/>
          <a:ext cx="2557926" cy="255792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</dgm:spPr>
      <dgm:t>
        <a:bodyPr/>
        <a:lstStyle/>
        <a:p>
          <a:endParaRPr lang="en-US" sz="1000">
            <a:solidFill>
              <a:schemeClr val="tx1"/>
            </a:solidFill>
            <a:cs typeface="B Nazanin" pitchFamily="2" charset="-78"/>
          </a:endParaRPr>
        </a:p>
      </dgm:t>
    </dgm:pt>
    <dgm:pt modelId="{8B6027B5-7C30-4C2E-AADA-D785372C5179}" type="pres">
      <dgm:prSet presAssocID="{8813401C-779B-4E38-BD64-CD3B20B5E2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2C781-F51C-4B18-8FA6-340FA7E41BA6}" type="pres">
      <dgm:prSet presAssocID="{91431AB8-DB68-4B85-AF3F-8DE4487A8B1F}" presName="root1" presStyleCnt="0"/>
      <dgm:spPr/>
      <dgm:t>
        <a:bodyPr/>
        <a:lstStyle/>
        <a:p>
          <a:endParaRPr lang="en-US"/>
        </a:p>
      </dgm:t>
    </dgm:pt>
    <dgm:pt modelId="{65841948-79C4-4D4E-9487-3879726997E6}" type="pres">
      <dgm:prSet presAssocID="{91431AB8-DB68-4B85-AF3F-8DE4487A8B1F}" presName="LevelOneTextNode" presStyleLbl="node0" presStyleIdx="0" presStyleCnt="1" custScaleX="1088909" custScaleY="332445" custLinFactNeighborX="-4141" custLinFactNeighborY="-17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C44EA49-E231-42EE-99C2-DB9D9A3EA63B}" type="pres">
      <dgm:prSet presAssocID="{91431AB8-DB68-4B85-AF3F-8DE4487A8B1F}" presName="level2hierChild" presStyleCnt="0"/>
      <dgm:spPr/>
      <dgm:t>
        <a:bodyPr/>
        <a:lstStyle/>
        <a:p>
          <a:endParaRPr lang="en-US"/>
        </a:p>
      </dgm:t>
    </dgm:pt>
    <dgm:pt modelId="{293AC5D6-3B0B-40FD-84A0-8DBAE6E80D4C}" type="pres">
      <dgm:prSet presAssocID="{1F04B07A-4505-427B-A577-219A0D96516E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6200" y="2721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C4F1C52-7119-4E22-99DC-7D55A93787A3}" type="pres">
      <dgm:prSet presAssocID="{1F04B07A-4505-427B-A577-219A0D96516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946459DA-AED1-4AE2-9BB2-B5DED79DF92D}" type="pres">
      <dgm:prSet presAssocID="{4371FF12-8650-4A3D-A988-69818A8DDA09}" presName="root2" presStyleCnt="0"/>
      <dgm:spPr/>
      <dgm:t>
        <a:bodyPr/>
        <a:lstStyle/>
        <a:p>
          <a:endParaRPr lang="en-US"/>
        </a:p>
      </dgm:t>
    </dgm:pt>
    <dgm:pt modelId="{B73CA593-2ADA-490D-9922-8A4C5E16C6B9}" type="pres">
      <dgm:prSet presAssocID="{4371FF12-8650-4A3D-A988-69818A8DDA09}" presName="LevelTwoTextNode" presStyleLbl="node2" presStyleIdx="0" presStyleCnt="1" custScaleX="485135" custScaleY="19967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7C0BD37-5464-4AD8-AD5A-463E23F7A485}" type="pres">
      <dgm:prSet presAssocID="{4371FF12-8650-4A3D-A988-69818A8DDA09}" presName="level3hierChild" presStyleCnt="0"/>
      <dgm:spPr/>
      <dgm:t>
        <a:bodyPr/>
        <a:lstStyle/>
        <a:p>
          <a:endParaRPr lang="en-US"/>
        </a:p>
      </dgm:t>
    </dgm:pt>
  </dgm:ptLst>
  <dgm:cxnLst>
    <dgm:cxn modelId="{2CABB56F-CBD1-4E0C-8206-94060785C65C}" type="presOf" srcId="{91431AB8-DB68-4B85-AF3F-8DE4487A8B1F}" destId="{65841948-79C4-4D4E-9487-3879726997E6}" srcOrd="0" destOrd="0" presId="urn:microsoft.com/office/officeart/2005/8/layout/hierarchy2"/>
    <dgm:cxn modelId="{A6E64280-15D3-4BC0-8EC8-4A6EC8E1EC66}" srcId="{8813401C-779B-4E38-BD64-CD3B20B5E222}" destId="{91431AB8-DB68-4B85-AF3F-8DE4487A8B1F}" srcOrd="0" destOrd="0" parTransId="{E7BD62A3-5893-4A5B-895A-88DFDE652C4B}" sibTransId="{C6ED1523-31C7-4065-947D-102DBD9464F6}"/>
    <dgm:cxn modelId="{64112C7B-FEFE-438A-8166-16CC2180692D}" type="presOf" srcId="{1F04B07A-4505-427B-A577-219A0D96516E}" destId="{9C4F1C52-7119-4E22-99DC-7D55A93787A3}" srcOrd="1" destOrd="0" presId="urn:microsoft.com/office/officeart/2005/8/layout/hierarchy2"/>
    <dgm:cxn modelId="{6DB8536D-51D0-456B-94E6-0D3E3BEAAE95}" type="presOf" srcId="{4371FF12-8650-4A3D-A988-69818A8DDA09}" destId="{B73CA593-2ADA-490D-9922-8A4C5E16C6B9}" srcOrd="0" destOrd="0" presId="urn:microsoft.com/office/officeart/2005/8/layout/hierarchy2"/>
    <dgm:cxn modelId="{2ECC46E1-1BED-43EA-B6D9-A88C98FA42CB}" srcId="{91431AB8-DB68-4B85-AF3F-8DE4487A8B1F}" destId="{4371FF12-8650-4A3D-A988-69818A8DDA09}" srcOrd="0" destOrd="0" parTransId="{1F04B07A-4505-427B-A577-219A0D96516E}" sibTransId="{045AD1B2-7D74-4E9B-AD79-FE5FA842C73A}"/>
    <dgm:cxn modelId="{CD4522C7-95C1-49E0-89DF-5AA42D88A4C6}" type="presOf" srcId="{1F04B07A-4505-427B-A577-219A0D96516E}" destId="{293AC5D6-3B0B-40FD-84A0-8DBAE6E80D4C}" srcOrd="0" destOrd="0" presId="urn:microsoft.com/office/officeart/2005/8/layout/hierarchy2"/>
    <dgm:cxn modelId="{56C40CC6-E0B1-4C23-A3F8-3CD0748F1A3C}" type="presOf" srcId="{8813401C-779B-4E38-BD64-CD3B20B5E222}" destId="{8B6027B5-7C30-4C2E-AADA-D785372C5179}" srcOrd="0" destOrd="0" presId="urn:microsoft.com/office/officeart/2005/8/layout/hierarchy2"/>
    <dgm:cxn modelId="{28BEE1D1-E676-4DEF-A7DA-EB71D71A0A08}" type="presParOf" srcId="{8B6027B5-7C30-4C2E-AADA-D785372C5179}" destId="{5442C781-F51C-4B18-8FA6-340FA7E41BA6}" srcOrd="0" destOrd="0" presId="urn:microsoft.com/office/officeart/2005/8/layout/hierarchy2"/>
    <dgm:cxn modelId="{05CAD057-B5AB-4764-A70A-9507D74FC3A0}" type="presParOf" srcId="{5442C781-F51C-4B18-8FA6-340FA7E41BA6}" destId="{65841948-79C4-4D4E-9487-3879726997E6}" srcOrd="0" destOrd="0" presId="urn:microsoft.com/office/officeart/2005/8/layout/hierarchy2"/>
    <dgm:cxn modelId="{BBB0D42C-6F3F-461F-9D16-B5C181C3833D}" type="presParOf" srcId="{5442C781-F51C-4B18-8FA6-340FA7E41BA6}" destId="{7C44EA49-E231-42EE-99C2-DB9D9A3EA63B}" srcOrd="1" destOrd="0" presId="urn:microsoft.com/office/officeart/2005/8/layout/hierarchy2"/>
    <dgm:cxn modelId="{6D40AF72-F9D1-412D-BB18-528240A0007D}" type="presParOf" srcId="{7C44EA49-E231-42EE-99C2-DB9D9A3EA63B}" destId="{293AC5D6-3B0B-40FD-84A0-8DBAE6E80D4C}" srcOrd="0" destOrd="0" presId="urn:microsoft.com/office/officeart/2005/8/layout/hierarchy2"/>
    <dgm:cxn modelId="{01FEF8E6-B5CE-4FBB-9BBB-2564E5817A45}" type="presParOf" srcId="{293AC5D6-3B0B-40FD-84A0-8DBAE6E80D4C}" destId="{9C4F1C52-7119-4E22-99DC-7D55A93787A3}" srcOrd="0" destOrd="0" presId="urn:microsoft.com/office/officeart/2005/8/layout/hierarchy2"/>
    <dgm:cxn modelId="{57DC28D1-8D6A-413B-AE2B-F253932205E2}" type="presParOf" srcId="{7C44EA49-E231-42EE-99C2-DB9D9A3EA63B}" destId="{946459DA-AED1-4AE2-9BB2-B5DED79DF92D}" srcOrd="1" destOrd="0" presId="urn:microsoft.com/office/officeart/2005/8/layout/hierarchy2"/>
    <dgm:cxn modelId="{20626B9F-F7EF-4EC8-B590-8C0AB4117282}" type="presParOf" srcId="{946459DA-AED1-4AE2-9BB2-B5DED79DF92D}" destId="{B73CA593-2ADA-490D-9922-8A4C5E16C6B9}" srcOrd="0" destOrd="0" presId="urn:microsoft.com/office/officeart/2005/8/layout/hierarchy2"/>
    <dgm:cxn modelId="{FF8F65C6-399F-4535-8284-838143ED9CC4}" type="presParOf" srcId="{946459DA-AED1-4AE2-9BB2-B5DED79DF92D}" destId="{67C0BD37-5464-4AD8-AD5A-463E23F7A4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CBA156F-E9E6-4282-9605-4B2708CACCA0}" type="doc">
      <dgm:prSet loTypeId="urn:microsoft.com/office/officeart/2005/8/layout/lProcess1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C1685CD-D173-4ECF-BC02-70C05EC26D7B}">
      <dgm:prSet phldrT="[Text]" custT="1"/>
      <dgm:spPr>
        <a:xfrm>
          <a:off x="1711340" y="128330"/>
          <a:ext cx="1500776" cy="375194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>
              <a:solidFill>
                <a:schemeClr val="bg1"/>
              </a:solidFill>
              <a:latin typeface="Calibri"/>
              <a:ea typeface="+mn-ea"/>
              <a:cs typeface="B Titr" panose="00000700000000000000" pitchFamily="2" charset="-78"/>
            </a:rPr>
            <a:t>خدمات درمانی ارائه شده </a:t>
          </a:r>
          <a:endParaRPr lang="en-US" sz="1200" b="1" dirty="0">
            <a:solidFill>
              <a:schemeClr val="bg1"/>
            </a:solidFill>
            <a:latin typeface="Calibri"/>
            <a:ea typeface="+mn-ea"/>
            <a:cs typeface="B Titr" panose="00000700000000000000" pitchFamily="2" charset="-78"/>
          </a:endParaRPr>
        </a:p>
      </dgm:t>
    </dgm:pt>
    <dgm:pt modelId="{C0AB2A72-9927-4307-BAD5-BB5988E89A87}" type="parTrans" cxnId="{5960507A-0A9E-4C03-88D5-1EA394BFF3C6}">
      <dgm:prSet/>
      <dgm:spPr/>
      <dgm:t>
        <a:bodyPr/>
        <a:lstStyle/>
        <a:p>
          <a:pPr rtl="1"/>
          <a:endParaRPr lang="en-US" sz="11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27F3E5F2-2FA5-4E33-A5DF-738BA15C56E6}" type="sibTrans" cxnId="{5960507A-0A9E-4C03-88D5-1EA394BFF3C6}">
      <dgm:prSet/>
      <dgm:spPr/>
      <dgm:t>
        <a:bodyPr/>
        <a:lstStyle/>
        <a:p>
          <a:pPr rtl="1"/>
          <a:endParaRPr lang="en-US" sz="11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AF449B8C-846E-44FD-BCDF-A50491CC5767}">
      <dgm:prSet phldrT="[Text]" custT="1"/>
      <dgm:spPr>
        <a:xfrm>
          <a:off x="1711340" y="634842"/>
          <a:ext cx="1500776" cy="37519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i="0" dirty="0">
              <a:solidFill>
                <a:sysClr val="windowText" lastClr="000000"/>
              </a:solidFill>
              <a:latin typeface="Calibri"/>
              <a:ea typeface="+mn-ea"/>
              <a:cs typeface="B Titr" panose="00000700000000000000" pitchFamily="2" charset="-78"/>
            </a:rPr>
            <a:t>  </a:t>
          </a:r>
          <a:r>
            <a:rPr lang="fa-IR" sz="1200" b="1" i="0" dirty="0" smtClean="0">
              <a:solidFill>
                <a:sysClr val="windowText" lastClr="000000"/>
              </a:solidFill>
              <a:latin typeface="Calibri"/>
              <a:ea typeface="+mn-ea"/>
              <a:cs typeface="B Titr" panose="00000700000000000000" pitchFamily="2" charset="-78"/>
            </a:rPr>
            <a:t>1309    مورد </a:t>
          </a:r>
          <a:endParaRPr lang="en-US" sz="1200" b="1" i="0" dirty="0">
            <a:solidFill>
              <a:sysClr val="windowText" lastClr="000000"/>
            </a:solidFill>
            <a:latin typeface="Calibri"/>
            <a:ea typeface="+mn-ea"/>
            <a:cs typeface="B Titr" panose="00000700000000000000" pitchFamily="2" charset="-78"/>
          </a:endParaRPr>
        </a:p>
      </dgm:t>
    </dgm:pt>
    <dgm:pt modelId="{3D578F42-213F-4E1E-A395-5647CFF41847}" type="parTrans" cxnId="{817648EC-3EB7-4B56-BBA9-D82D24FB737D}">
      <dgm:prSet/>
      <dgm:spPr>
        <a:xfrm rot="5400000">
          <a:off x="2428899" y="536354"/>
          <a:ext cx="65658" cy="65658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1"/>
          <a:endParaRPr lang="en-US" sz="11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5F0F56CC-DAD9-4A98-A4EE-0EBE18EC366B}" type="sibTrans" cxnId="{817648EC-3EB7-4B56-BBA9-D82D24FB737D}">
      <dgm:prSet/>
      <dgm:spPr/>
      <dgm:t>
        <a:bodyPr/>
        <a:lstStyle/>
        <a:p>
          <a:pPr rtl="1"/>
          <a:endParaRPr lang="en-US" sz="11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0003D16E-EAC7-4CCB-8473-8481DD8EED6A}">
      <dgm:prSet custT="1"/>
      <dgm:spPr>
        <a:xfrm>
          <a:off x="455" y="128330"/>
          <a:ext cx="1500776" cy="375194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a-IR" sz="1200" b="1" dirty="0">
              <a:solidFill>
                <a:schemeClr val="tx1"/>
              </a:solidFill>
              <a:latin typeface="Calibri"/>
              <a:ea typeface="+mn-ea"/>
              <a:cs typeface="B Titr" panose="00000700000000000000" pitchFamily="2" charset="-78"/>
            </a:rPr>
            <a:t>خدمات دارویی ارائه شده </a:t>
          </a:r>
          <a:endParaRPr lang="en-US" sz="1200" b="1" dirty="0">
            <a:solidFill>
              <a:schemeClr val="tx1"/>
            </a:solidFill>
            <a:latin typeface="Calibri"/>
            <a:ea typeface="+mn-ea"/>
            <a:cs typeface="B Titr" panose="00000700000000000000" pitchFamily="2" charset="-78"/>
          </a:endParaRPr>
        </a:p>
      </dgm:t>
    </dgm:pt>
    <dgm:pt modelId="{0E532C68-5E60-4D7F-9E6D-C085D3D64F3D}" type="parTrans" cxnId="{DEA215E1-A207-4DF8-9912-080E00BA1559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4620D1D8-0D23-44DD-8643-12AAFD6DAB4C}" type="sibTrans" cxnId="{DEA215E1-A207-4DF8-9912-080E00BA1559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43A91031-EA4E-420D-BE56-A3EB9516BE0C}">
      <dgm:prSet custT="1"/>
      <dgm:spPr>
        <a:xfrm>
          <a:off x="455" y="634842"/>
          <a:ext cx="1500776" cy="375194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Titr" panose="00000700000000000000" pitchFamily="2" charset="-78"/>
            </a:rPr>
            <a:t>48961    نسخه </a:t>
          </a:r>
          <a:endParaRPr lang="en-US" sz="1200" b="1" dirty="0">
            <a:solidFill>
              <a:sysClr val="windowText" lastClr="000000"/>
            </a:solidFill>
            <a:latin typeface="Calibri"/>
            <a:ea typeface="+mn-ea"/>
            <a:cs typeface="B Titr" panose="00000700000000000000" pitchFamily="2" charset="-78"/>
          </a:endParaRPr>
        </a:p>
      </dgm:t>
    </dgm:pt>
    <dgm:pt modelId="{723525B6-C4E5-4BB8-AA0C-6E0EA391B8C0}" type="parTrans" cxnId="{DEAC0110-3929-4662-A463-D4591B946134}">
      <dgm:prSet/>
      <dgm:spPr>
        <a:xfrm rot="5400000">
          <a:off x="718014" y="536354"/>
          <a:ext cx="65658" cy="65658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5E59D34D-B346-48E9-8D71-57D429E3941E}" type="sibTrans" cxnId="{DEAC0110-3929-4662-A463-D4591B946134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F9B3DB92-14C7-4DD3-82EE-A53587E2004E}" type="pres">
      <dgm:prSet presAssocID="{BCBA156F-E9E6-4282-9605-4B2708CACCA0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89B87-0F84-4A6F-BFA4-BC162ED7DC6E}" type="pres">
      <dgm:prSet presAssocID="{0C1685CD-D173-4ECF-BC02-70C05EC26D7B}" presName="vertFlow" presStyleCnt="0"/>
      <dgm:spPr/>
    </dgm:pt>
    <dgm:pt modelId="{29C6E557-9BEE-486A-B465-D5C42E69C4CE}" type="pres">
      <dgm:prSet presAssocID="{0C1685CD-D173-4ECF-BC02-70C05EC26D7B}" presName="header" presStyleLbl="node1" presStyleIdx="0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74D8549-024D-49BF-B39C-02EB5CE2D0F2}" type="pres">
      <dgm:prSet presAssocID="{3D578F42-213F-4E1E-A395-5647CFF41847}" presName="parTrans" presStyleLbl="sibTrans2D1" presStyleIdx="0" presStyleCnt="2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82F33E1-BA8A-4520-9DE0-4ECC0F6A9C16}" type="pres">
      <dgm:prSet presAssocID="{AF449B8C-846E-44FD-BCDF-A50491CC5767}" presName="child" presStyleLbl="alignAccFollowNode1" presStyleIdx="0" presStyleCnt="2" custScaleY="89449" custLinFactNeighborX="-1386" custLinFactNeighborY="12985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7D51F8-CDA3-443F-9345-5410ECDFE62C}" type="pres">
      <dgm:prSet presAssocID="{0C1685CD-D173-4ECF-BC02-70C05EC26D7B}" presName="hSp" presStyleCnt="0"/>
      <dgm:spPr/>
    </dgm:pt>
    <dgm:pt modelId="{A205A4BF-93D3-4DA3-98DC-8A68E06EFD18}" type="pres">
      <dgm:prSet presAssocID="{0003D16E-EAC7-4CCB-8473-8481DD8EED6A}" presName="vertFlow" presStyleCnt="0"/>
      <dgm:spPr/>
    </dgm:pt>
    <dgm:pt modelId="{B2E5D364-35D6-4088-B2F5-AFDAD2946E6E}" type="pres">
      <dgm:prSet presAssocID="{0003D16E-EAC7-4CCB-8473-8481DD8EED6A}" presName="header" presStyleLbl="node1" presStyleIdx="1" presStyleCnt="2" custLinFactNeighborX="190" custLinFactNeighborY="-16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6B702F7-831E-4EEB-BCD8-695B85408F59}" type="pres">
      <dgm:prSet presAssocID="{723525B6-C4E5-4BB8-AA0C-6E0EA391B8C0}" presName="parTrans" presStyleLbl="sibTrans2D1" presStyleIdx="1" presStyleCnt="2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D5125950-8641-448D-99EC-739F3DAE67BB}" type="pres">
      <dgm:prSet presAssocID="{43A91031-EA4E-420D-BE56-A3EB9516BE0C}" presName="child" presStyleLbl="alignAccFollowNode1" presStyleIdx="1" presStyleCnt="2" custScaleY="8944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4179AFC-1F4B-45E5-A842-08D549F63344}" type="presOf" srcId="{0003D16E-EAC7-4CCB-8473-8481DD8EED6A}" destId="{B2E5D364-35D6-4088-B2F5-AFDAD2946E6E}" srcOrd="0" destOrd="0" presId="urn:microsoft.com/office/officeart/2005/8/layout/lProcess1"/>
    <dgm:cxn modelId="{848B3AE8-CE6B-463E-AF0F-366C3EB04FD3}" type="presOf" srcId="{43A91031-EA4E-420D-BE56-A3EB9516BE0C}" destId="{D5125950-8641-448D-99EC-739F3DAE67BB}" srcOrd="0" destOrd="0" presId="urn:microsoft.com/office/officeart/2005/8/layout/lProcess1"/>
    <dgm:cxn modelId="{B8C5BF75-9223-4454-B339-F2A0546F07C8}" type="presOf" srcId="{0C1685CD-D173-4ECF-BC02-70C05EC26D7B}" destId="{29C6E557-9BEE-486A-B465-D5C42E69C4CE}" srcOrd="0" destOrd="0" presId="urn:microsoft.com/office/officeart/2005/8/layout/lProcess1"/>
    <dgm:cxn modelId="{817648EC-3EB7-4B56-BBA9-D82D24FB737D}" srcId="{0C1685CD-D173-4ECF-BC02-70C05EC26D7B}" destId="{AF449B8C-846E-44FD-BCDF-A50491CC5767}" srcOrd="0" destOrd="0" parTransId="{3D578F42-213F-4E1E-A395-5647CFF41847}" sibTransId="{5F0F56CC-DAD9-4A98-A4EE-0EBE18EC366B}"/>
    <dgm:cxn modelId="{AFF11AEA-B7DB-4EFB-8D38-E9352B467933}" type="presOf" srcId="{3D578F42-213F-4E1E-A395-5647CFF41847}" destId="{E74D8549-024D-49BF-B39C-02EB5CE2D0F2}" srcOrd="0" destOrd="0" presId="urn:microsoft.com/office/officeart/2005/8/layout/lProcess1"/>
    <dgm:cxn modelId="{536A0470-1747-4A4B-8287-BB3D97A040EE}" type="presOf" srcId="{723525B6-C4E5-4BB8-AA0C-6E0EA391B8C0}" destId="{F6B702F7-831E-4EEB-BCD8-695B85408F59}" srcOrd="0" destOrd="0" presId="urn:microsoft.com/office/officeart/2005/8/layout/lProcess1"/>
    <dgm:cxn modelId="{DEA215E1-A207-4DF8-9912-080E00BA1559}" srcId="{BCBA156F-E9E6-4282-9605-4B2708CACCA0}" destId="{0003D16E-EAC7-4CCB-8473-8481DD8EED6A}" srcOrd="1" destOrd="0" parTransId="{0E532C68-5E60-4D7F-9E6D-C085D3D64F3D}" sibTransId="{4620D1D8-0D23-44DD-8643-12AAFD6DAB4C}"/>
    <dgm:cxn modelId="{37593578-2ED5-4000-95A3-4A6A8286B693}" type="presOf" srcId="{BCBA156F-E9E6-4282-9605-4B2708CACCA0}" destId="{F9B3DB92-14C7-4DD3-82EE-A53587E2004E}" srcOrd="0" destOrd="0" presId="urn:microsoft.com/office/officeart/2005/8/layout/lProcess1"/>
    <dgm:cxn modelId="{DEAC0110-3929-4662-A463-D4591B946134}" srcId="{0003D16E-EAC7-4CCB-8473-8481DD8EED6A}" destId="{43A91031-EA4E-420D-BE56-A3EB9516BE0C}" srcOrd="0" destOrd="0" parTransId="{723525B6-C4E5-4BB8-AA0C-6E0EA391B8C0}" sibTransId="{5E59D34D-B346-48E9-8D71-57D429E3941E}"/>
    <dgm:cxn modelId="{5960507A-0A9E-4C03-88D5-1EA394BFF3C6}" srcId="{BCBA156F-E9E6-4282-9605-4B2708CACCA0}" destId="{0C1685CD-D173-4ECF-BC02-70C05EC26D7B}" srcOrd="0" destOrd="0" parTransId="{C0AB2A72-9927-4307-BAD5-BB5988E89A87}" sibTransId="{27F3E5F2-2FA5-4E33-A5DF-738BA15C56E6}"/>
    <dgm:cxn modelId="{ED2C4423-564D-4F19-AD09-F6D77DE8A7F0}" type="presOf" srcId="{AF449B8C-846E-44FD-BCDF-A50491CC5767}" destId="{382F33E1-BA8A-4520-9DE0-4ECC0F6A9C16}" srcOrd="0" destOrd="0" presId="urn:microsoft.com/office/officeart/2005/8/layout/lProcess1"/>
    <dgm:cxn modelId="{F8F5EE94-F357-4B24-A0D8-FF51EEF2857B}" type="presParOf" srcId="{F9B3DB92-14C7-4DD3-82EE-A53587E2004E}" destId="{9E789B87-0F84-4A6F-BFA4-BC162ED7DC6E}" srcOrd="0" destOrd="0" presId="urn:microsoft.com/office/officeart/2005/8/layout/lProcess1"/>
    <dgm:cxn modelId="{1F2D070D-3A1B-41E0-B200-D7EA634991C4}" type="presParOf" srcId="{9E789B87-0F84-4A6F-BFA4-BC162ED7DC6E}" destId="{29C6E557-9BEE-486A-B465-D5C42E69C4CE}" srcOrd="0" destOrd="0" presId="urn:microsoft.com/office/officeart/2005/8/layout/lProcess1"/>
    <dgm:cxn modelId="{A782D469-F53E-4C69-B844-D24261689D72}" type="presParOf" srcId="{9E789B87-0F84-4A6F-BFA4-BC162ED7DC6E}" destId="{E74D8549-024D-49BF-B39C-02EB5CE2D0F2}" srcOrd="1" destOrd="0" presId="urn:microsoft.com/office/officeart/2005/8/layout/lProcess1"/>
    <dgm:cxn modelId="{785DCC1F-9731-424B-A319-3F4395B1A024}" type="presParOf" srcId="{9E789B87-0F84-4A6F-BFA4-BC162ED7DC6E}" destId="{382F33E1-BA8A-4520-9DE0-4ECC0F6A9C16}" srcOrd="2" destOrd="0" presId="urn:microsoft.com/office/officeart/2005/8/layout/lProcess1"/>
    <dgm:cxn modelId="{5ACBBF28-C91B-4B9B-BB6D-2208E2F68C82}" type="presParOf" srcId="{F9B3DB92-14C7-4DD3-82EE-A53587E2004E}" destId="{D97D51F8-CDA3-443F-9345-5410ECDFE62C}" srcOrd="1" destOrd="0" presId="urn:microsoft.com/office/officeart/2005/8/layout/lProcess1"/>
    <dgm:cxn modelId="{7BBFDBF6-67A2-449B-873B-ADCC5F75B575}" type="presParOf" srcId="{F9B3DB92-14C7-4DD3-82EE-A53587E2004E}" destId="{A205A4BF-93D3-4DA3-98DC-8A68E06EFD18}" srcOrd="2" destOrd="0" presId="urn:microsoft.com/office/officeart/2005/8/layout/lProcess1"/>
    <dgm:cxn modelId="{66916242-1A06-4FE2-A521-EBB50A7987F2}" type="presParOf" srcId="{A205A4BF-93D3-4DA3-98DC-8A68E06EFD18}" destId="{B2E5D364-35D6-4088-B2F5-AFDAD2946E6E}" srcOrd="0" destOrd="0" presId="urn:microsoft.com/office/officeart/2005/8/layout/lProcess1"/>
    <dgm:cxn modelId="{2E6C9AB0-DD35-4AD4-AD9A-954EB44945F8}" type="presParOf" srcId="{A205A4BF-93D3-4DA3-98DC-8A68E06EFD18}" destId="{F6B702F7-831E-4EEB-BCD8-695B85408F59}" srcOrd="1" destOrd="0" presId="urn:microsoft.com/office/officeart/2005/8/layout/lProcess1"/>
    <dgm:cxn modelId="{9BADAD57-5E5F-43E3-A939-78227A4EDF22}" type="presParOf" srcId="{A205A4BF-93D3-4DA3-98DC-8A68E06EFD18}" destId="{D5125950-8641-448D-99EC-739F3DAE67B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7AFE2C9-B470-4E9C-A704-F117111EB7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70E841B4-EBEE-4AC2-A184-F398FD76E8F3}">
      <dgm:prSet phldrT="[Text]" custT="1"/>
      <dgm:spPr>
        <a:xfrm>
          <a:off x="1147647" y="68561"/>
          <a:ext cx="1967839" cy="4122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تیم درمان اضطراری سازماندهی شده </a:t>
          </a:r>
          <a:endParaRPr lang="en-US" sz="1200" b="1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A3981AD2-50A1-4E75-B63A-E5FF8A173250}" type="parTrans" cxnId="{A24DD6D2-5346-4E9D-BB2E-9F08EC69C3DE}">
      <dgm:prSet/>
      <dgm:spPr/>
      <dgm:t>
        <a:bodyPr/>
        <a:lstStyle/>
        <a:p>
          <a:pPr rtl="1"/>
          <a:endParaRPr lang="en-US" sz="12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46FE18E3-BCF6-4C3B-8E10-FB723A527841}" type="sibTrans" cxnId="{A24DD6D2-5346-4E9D-BB2E-9F08EC69C3DE}">
      <dgm:prSet/>
      <dgm:spPr/>
      <dgm:t>
        <a:bodyPr/>
        <a:lstStyle/>
        <a:p>
          <a:pPr rtl="1"/>
          <a:endParaRPr lang="en-US" sz="12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DB0A12FF-9F1C-4C8F-9D61-5C0894D7D896}">
      <dgm:prSet phldrT="[Text]" custT="1"/>
      <dgm:spPr>
        <a:xfrm>
          <a:off x="721547" y="669627"/>
          <a:ext cx="1337885" cy="4122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1200" b="1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RDH</a:t>
          </a:r>
        </a:p>
      </dgm:t>
    </dgm:pt>
    <dgm:pt modelId="{66CB8614-41C7-40E0-9F1D-89D1DBEB23B3}" type="parTrans" cxnId="{B8DE6864-5763-4881-9E3A-89FAF3F3BF5A}">
      <dgm:prSet/>
      <dgm:spPr>
        <a:xfrm>
          <a:off x="1318354" y="412285"/>
          <a:ext cx="741077" cy="188813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2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A7EFA530-7FE5-4301-B2BF-08B97BEE297B}" type="sibTrans" cxnId="{B8DE6864-5763-4881-9E3A-89FAF3F3BF5A}">
      <dgm:prSet/>
      <dgm:spPr/>
      <dgm:t>
        <a:bodyPr/>
        <a:lstStyle/>
        <a:p>
          <a:pPr rtl="1"/>
          <a:endParaRPr lang="en-US" sz="12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6385ACEF-AEF3-4D6D-89A1-F838E5973FA1}">
      <dgm:prSet phldrT="[Text]" custT="1"/>
      <dgm:spPr>
        <a:xfrm>
          <a:off x="2203702" y="669627"/>
          <a:ext cx="1337885" cy="4122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BHCU</a:t>
          </a:r>
        </a:p>
      </dgm:t>
    </dgm:pt>
    <dgm:pt modelId="{25C58680-CF50-4804-B11D-ADBF70A9F2BE}" type="parTrans" cxnId="{F6D99CE6-2B70-4A06-A96A-E4CD43A2CAF8}">
      <dgm:prSet/>
      <dgm:spPr>
        <a:xfrm>
          <a:off x="2059432" y="412285"/>
          <a:ext cx="741077" cy="188813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200" b="1">
            <a:cs typeface="B Nazanin" pitchFamily="2" charset="-78"/>
          </a:endParaRPr>
        </a:p>
      </dgm:t>
    </dgm:pt>
    <dgm:pt modelId="{552F81F9-C054-4CD0-A2EC-D64B85A1F58D}" type="sibTrans" cxnId="{F6D99CE6-2B70-4A06-A96A-E4CD43A2CAF8}">
      <dgm:prSet/>
      <dgm:spPr/>
      <dgm:t>
        <a:bodyPr/>
        <a:lstStyle/>
        <a:p>
          <a:pPr rtl="1"/>
          <a:endParaRPr lang="en-US" sz="1200" b="1">
            <a:cs typeface="B Nazanin" pitchFamily="2" charset="-78"/>
          </a:endParaRPr>
        </a:p>
      </dgm:t>
    </dgm:pt>
    <dgm:pt modelId="{D3BAFC9A-F153-4AE0-A54B-7EFC15D8125D}">
      <dgm:prSet custT="1"/>
      <dgm:spPr>
        <a:xfrm>
          <a:off x="2548037" y="1270693"/>
          <a:ext cx="649216" cy="4122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16 تیم 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8E2E2B52-A3BF-4179-91C2-12529EEB6835}" type="parTrans" cxnId="{37D080B3-4E2E-45D9-A940-1B77952BB1EC}">
      <dgm:prSet/>
      <dgm:spPr>
        <a:xfrm>
          <a:off x="2754790" y="1013351"/>
          <a:ext cx="91440" cy="188813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200">
            <a:cs typeface="B Nazanin" pitchFamily="2" charset="-78"/>
          </a:endParaRPr>
        </a:p>
      </dgm:t>
    </dgm:pt>
    <dgm:pt modelId="{164D6058-222D-495D-873C-33F0BD2F72A1}" type="sibTrans" cxnId="{37D080B3-4E2E-45D9-A940-1B77952BB1EC}">
      <dgm:prSet/>
      <dgm:spPr/>
      <dgm:t>
        <a:bodyPr/>
        <a:lstStyle/>
        <a:p>
          <a:pPr rtl="1"/>
          <a:endParaRPr lang="en-US" sz="1200">
            <a:cs typeface="B Nazanin" pitchFamily="2" charset="-78"/>
          </a:endParaRPr>
        </a:p>
      </dgm:t>
    </dgm:pt>
    <dgm:pt modelId="{B1292F8E-076B-433D-8EA4-81A8DAD9C643}">
      <dgm:prSet custT="1"/>
      <dgm:spPr>
        <a:xfrm>
          <a:off x="1065881" y="1270693"/>
          <a:ext cx="649216" cy="4122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6 تیم 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D0D5A386-38D4-4AFD-8D58-FC3DC9BBA5D1}" type="parTrans" cxnId="{056D8B3E-13EF-4908-9985-A74C8C988837}">
      <dgm:prSet/>
      <dgm:spPr>
        <a:xfrm>
          <a:off x="1272634" y="1013351"/>
          <a:ext cx="91440" cy="188813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200">
            <a:cs typeface="B Nazanin" pitchFamily="2" charset="-78"/>
          </a:endParaRPr>
        </a:p>
      </dgm:t>
    </dgm:pt>
    <dgm:pt modelId="{A4AA392E-EB40-4C70-8621-3262751BDEE3}" type="sibTrans" cxnId="{056D8B3E-13EF-4908-9985-A74C8C988837}">
      <dgm:prSet/>
      <dgm:spPr/>
      <dgm:t>
        <a:bodyPr/>
        <a:lstStyle/>
        <a:p>
          <a:pPr rtl="1"/>
          <a:endParaRPr lang="en-US" sz="1200">
            <a:cs typeface="B Nazanin" pitchFamily="2" charset="-78"/>
          </a:endParaRPr>
        </a:p>
      </dgm:t>
    </dgm:pt>
    <dgm:pt modelId="{E52B6127-6939-4505-8B70-3102ED5AA929}" type="pres">
      <dgm:prSet presAssocID="{F7AFE2C9-B470-4E9C-A704-F117111EB7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556245-45FB-423E-A74B-6AF0E4565EFE}" type="pres">
      <dgm:prSet presAssocID="{70E841B4-EBEE-4AC2-A184-F398FD76E8F3}" presName="hierRoot1" presStyleCnt="0"/>
      <dgm:spPr/>
    </dgm:pt>
    <dgm:pt modelId="{A1271EF5-522C-4BFF-84A8-EE84C761C6C5}" type="pres">
      <dgm:prSet presAssocID="{70E841B4-EBEE-4AC2-A184-F398FD76E8F3}" presName="composite" presStyleCnt="0"/>
      <dgm:spPr/>
    </dgm:pt>
    <dgm:pt modelId="{7FCC32C2-C7F9-45BB-A53E-99A70464B055}" type="pres">
      <dgm:prSet presAssocID="{70E841B4-EBEE-4AC2-A184-F398FD76E8F3}" presName="background" presStyleLbl="node0" presStyleIdx="0" presStyleCnt="1"/>
      <dgm:spPr>
        <a:xfrm>
          <a:off x="1075512" y="33"/>
          <a:ext cx="1967839" cy="4122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5E8BA09-0333-46A3-86A1-414D87219C42}" type="pres">
      <dgm:prSet presAssocID="{70E841B4-EBEE-4AC2-A184-F398FD76E8F3}" presName="text" presStyleLbl="fgAcc0" presStyleIdx="0" presStyleCnt="1" custScaleX="51315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6CF92A4-8400-4B20-8161-59FA401C3DE9}" type="pres">
      <dgm:prSet presAssocID="{70E841B4-EBEE-4AC2-A184-F398FD76E8F3}" presName="hierChild2" presStyleCnt="0"/>
      <dgm:spPr/>
    </dgm:pt>
    <dgm:pt modelId="{52613F95-4227-4284-9000-C9C34718909D}" type="pres">
      <dgm:prSet presAssocID="{66CB8614-41C7-40E0-9F1D-89D1DBEB23B3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934926" y="0"/>
              </a:moveTo>
              <a:lnTo>
                <a:pt x="934926" y="162328"/>
              </a:lnTo>
              <a:lnTo>
                <a:pt x="0" y="162328"/>
              </a:lnTo>
              <a:lnTo>
                <a:pt x="0" y="238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F5CF0A1-3B29-4BCF-8AD1-F83A2F309877}" type="pres">
      <dgm:prSet presAssocID="{DB0A12FF-9F1C-4C8F-9D61-5C0894D7D896}" presName="hierRoot2" presStyleCnt="0"/>
      <dgm:spPr/>
    </dgm:pt>
    <dgm:pt modelId="{E83EFB00-239A-4386-AB4C-538CC3899851}" type="pres">
      <dgm:prSet presAssocID="{DB0A12FF-9F1C-4C8F-9D61-5C0894D7D896}" presName="composite2" presStyleCnt="0"/>
      <dgm:spPr/>
    </dgm:pt>
    <dgm:pt modelId="{F53C59E7-0476-4999-8F66-87814761C481}" type="pres">
      <dgm:prSet presAssocID="{DB0A12FF-9F1C-4C8F-9D61-5C0894D7D896}" presName="background2" presStyleLbl="node2" presStyleIdx="0" presStyleCnt="2"/>
      <dgm:spPr>
        <a:xfrm>
          <a:off x="649412" y="601099"/>
          <a:ext cx="1337885" cy="41225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4961DC9-82BC-47D5-AFAA-AE50F6CC285E}" type="pres">
      <dgm:prSet presAssocID="{DB0A12FF-9F1C-4C8F-9D61-5C0894D7D896}" presName="text2" presStyleLbl="fgAcc2" presStyleIdx="0" presStyleCnt="2" custScaleX="2060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B797D13-132F-4CFA-AD29-B27B54BEB926}" type="pres">
      <dgm:prSet presAssocID="{DB0A12FF-9F1C-4C8F-9D61-5C0894D7D896}" presName="hierChild3" presStyleCnt="0"/>
      <dgm:spPr/>
    </dgm:pt>
    <dgm:pt modelId="{3ABCB9BD-2B33-4F08-9655-4CEB36091A65}" type="pres">
      <dgm:prSet presAssocID="{D0D5A386-38D4-4AFD-8D58-FC3DC9BBA5D1}" presName="Name1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4F194A6-7CE7-4884-B703-2B6F19932A19}" type="pres">
      <dgm:prSet presAssocID="{B1292F8E-076B-433D-8EA4-81A8DAD9C643}" presName="hierRoot3" presStyleCnt="0"/>
      <dgm:spPr/>
    </dgm:pt>
    <dgm:pt modelId="{16FF5FE8-E26E-486B-B31E-DE4A82F6A74C}" type="pres">
      <dgm:prSet presAssocID="{B1292F8E-076B-433D-8EA4-81A8DAD9C643}" presName="composite3" presStyleCnt="0"/>
      <dgm:spPr/>
    </dgm:pt>
    <dgm:pt modelId="{9FF6DB5C-2EF2-4EBE-8E17-94E1F0819C05}" type="pres">
      <dgm:prSet presAssocID="{B1292F8E-076B-433D-8EA4-81A8DAD9C643}" presName="background3" presStyleLbl="node3" presStyleIdx="0" presStyleCnt="2"/>
      <dgm:spPr>
        <a:xfrm>
          <a:off x="993746" y="1202165"/>
          <a:ext cx="649216" cy="41225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4225424-8825-4E31-8E51-2B8857CF797D}" type="pres">
      <dgm:prSet presAssocID="{B1292F8E-076B-433D-8EA4-81A8DAD9C643}" presName="text3" presStyleLbl="fgAcc3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6B04BAF-B965-4FEC-A9F9-3A902F6D5006}" type="pres">
      <dgm:prSet presAssocID="{B1292F8E-076B-433D-8EA4-81A8DAD9C643}" presName="hierChild4" presStyleCnt="0"/>
      <dgm:spPr/>
    </dgm:pt>
    <dgm:pt modelId="{7EC74FC2-509F-4F5D-88D0-2F64B031D8E3}" type="pres">
      <dgm:prSet presAssocID="{25C58680-CF50-4804-B11D-ADBF70A9F2BE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28"/>
              </a:lnTo>
              <a:lnTo>
                <a:pt x="934926" y="162328"/>
              </a:lnTo>
              <a:lnTo>
                <a:pt x="934926" y="238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413E54B-0B45-448A-ACE9-E59DBE7232C4}" type="pres">
      <dgm:prSet presAssocID="{6385ACEF-AEF3-4D6D-89A1-F838E5973FA1}" presName="hierRoot2" presStyleCnt="0"/>
      <dgm:spPr/>
    </dgm:pt>
    <dgm:pt modelId="{20E65783-90EA-4FD1-8780-28E27BA0E3F7}" type="pres">
      <dgm:prSet presAssocID="{6385ACEF-AEF3-4D6D-89A1-F838E5973FA1}" presName="composite2" presStyleCnt="0"/>
      <dgm:spPr/>
    </dgm:pt>
    <dgm:pt modelId="{0794F5FE-5F22-4B1F-9279-53AA10BFF520}" type="pres">
      <dgm:prSet presAssocID="{6385ACEF-AEF3-4D6D-89A1-F838E5973FA1}" presName="background2" presStyleLbl="node2" presStyleIdx="1" presStyleCnt="2"/>
      <dgm:spPr>
        <a:xfrm>
          <a:off x="2131567" y="601099"/>
          <a:ext cx="1337885" cy="41225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5F1673A-7CA0-44E8-A6C7-1731EAD9C288}" type="pres">
      <dgm:prSet presAssocID="{6385ACEF-AEF3-4D6D-89A1-F838E5973FA1}" presName="text2" presStyleLbl="fgAcc2" presStyleIdx="1" presStyleCnt="2" custScaleX="2060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1F9BBF8-5768-4C52-B5FC-96BD40EB7084}" type="pres">
      <dgm:prSet presAssocID="{6385ACEF-AEF3-4D6D-89A1-F838E5973FA1}" presName="hierChild3" presStyleCnt="0"/>
      <dgm:spPr/>
    </dgm:pt>
    <dgm:pt modelId="{87324D50-6B67-4A33-A75F-D3EC130D590D}" type="pres">
      <dgm:prSet presAssocID="{8E2E2B52-A3BF-4179-91C2-12529EEB6835}" presName="Name1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9337566-2596-4BA2-A2DB-D29F3B6036CA}" type="pres">
      <dgm:prSet presAssocID="{D3BAFC9A-F153-4AE0-A54B-7EFC15D8125D}" presName="hierRoot3" presStyleCnt="0"/>
      <dgm:spPr/>
    </dgm:pt>
    <dgm:pt modelId="{2734A61C-D92F-4DC3-AE5E-59B84CC9E190}" type="pres">
      <dgm:prSet presAssocID="{D3BAFC9A-F153-4AE0-A54B-7EFC15D8125D}" presName="composite3" presStyleCnt="0"/>
      <dgm:spPr/>
    </dgm:pt>
    <dgm:pt modelId="{B5F774E1-BB9C-4BB0-B8F5-6E165417F7E6}" type="pres">
      <dgm:prSet presAssocID="{D3BAFC9A-F153-4AE0-A54B-7EFC15D8125D}" presName="background3" presStyleLbl="node3" presStyleIdx="1" presStyleCnt="2"/>
      <dgm:spPr>
        <a:xfrm>
          <a:off x="2475902" y="1202165"/>
          <a:ext cx="649216" cy="41225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8E8380A-D51C-448F-966B-5147A36DE1D5}" type="pres">
      <dgm:prSet presAssocID="{D3BAFC9A-F153-4AE0-A54B-7EFC15D8125D}" presName="text3" presStyleLbl="fgAcc3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07D9B52-6E92-4479-8273-FCC0F873154A}" type="pres">
      <dgm:prSet presAssocID="{D3BAFC9A-F153-4AE0-A54B-7EFC15D8125D}" presName="hierChild4" presStyleCnt="0"/>
      <dgm:spPr/>
    </dgm:pt>
  </dgm:ptLst>
  <dgm:cxnLst>
    <dgm:cxn modelId="{7E7E3F07-94CC-4FF5-9B08-22C79F3B819C}" type="presOf" srcId="{70E841B4-EBEE-4AC2-A184-F398FD76E8F3}" destId="{35E8BA09-0333-46A3-86A1-414D87219C42}" srcOrd="0" destOrd="0" presId="urn:microsoft.com/office/officeart/2005/8/layout/hierarchy1"/>
    <dgm:cxn modelId="{B8DE6864-5763-4881-9E3A-89FAF3F3BF5A}" srcId="{70E841B4-EBEE-4AC2-A184-F398FD76E8F3}" destId="{DB0A12FF-9F1C-4C8F-9D61-5C0894D7D896}" srcOrd="0" destOrd="0" parTransId="{66CB8614-41C7-40E0-9F1D-89D1DBEB23B3}" sibTransId="{A7EFA530-7FE5-4301-B2BF-08B97BEE297B}"/>
    <dgm:cxn modelId="{1CFC7367-1139-46E7-8A95-FCCC4B842A8D}" type="presOf" srcId="{B1292F8E-076B-433D-8EA4-81A8DAD9C643}" destId="{64225424-8825-4E31-8E51-2B8857CF797D}" srcOrd="0" destOrd="0" presId="urn:microsoft.com/office/officeart/2005/8/layout/hierarchy1"/>
    <dgm:cxn modelId="{AA659319-D8B1-4720-8FC8-B8FA86EE343D}" type="presOf" srcId="{25C58680-CF50-4804-B11D-ADBF70A9F2BE}" destId="{7EC74FC2-509F-4F5D-88D0-2F64B031D8E3}" srcOrd="0" destOrd="0" presId="urn:microsoft.com/office/officeart/2005/8/layout/hierarchy1"/>
    <dgm:cxn modelId="{056D8B3E-13EF-4908-9985-A74C8C988837}" srcId="{DB0A12FF-9F1C-4C8F-9D61-5C0894D7D896}" destId="{B1292F8E-076B-433D-8EA4-81A8DAD9C643}" srcOrd="0" destOrd="0" parTransId="{D0D5A386-38D4-4AFD-8D58-FC3DC9BBA5D1}" sibTransId="{A4AA392E-EB40-4C70-8621-3262751BDEE3}"/>
    <dgm:cxn modelId="{1887FF8D-ADA1-4BA1-88FB-8B4FD17ABDB7}" type="presOf" srcId="{D0D5A386-38D4-4AFD-8D58-FC3DC9BBA5D1}" destId="{3ABCB9BD-2B33-4F08-9655-4CEB36091A65}" srcOrd="0" destOrd="0" presId="urn:microsoft.com/office/officeart/2005/8/layout/hierarchy1"/>
    <dgm:cxn modelId="{A24DD6D2-5346-4E9D-BB2E-9F08EC69C3DE}" srcId="{F7AFE2C9-B470-4E9C-A704-F117111EB78F}" destId="{70E841B4-EBEE-4AC2-A184-F398FD76E8F3}" srcOrd="0" destOrd="0" parTransId="{A3981AD2-50A1-4E75-B63A-E5FF8A173250}" sibTransId="{46FE18E3-BCF6-4C3B-8E10-FB723A527841}"/>
    <dgm:cxn modelId="{37D080B3-4E2E-45D9-A940-1B77952BB1EC}" srcId="{6385ACEF-AEF3-4D6D-89A1-F838E5973FA1}" destId="{D3BAFC9A-F153-4AE0-A54B-7EFC15D8125D}" srcOrd="0" destOrd="0" parTransId="{8E2E2B52-A3BF-4179-91C2-12529EEB6835}" sibTransId="{164D6058-222D-495D-873C-33F0BD2F72A1}"/>
    <dgm:cxn modelId="{9DEFDAF7-EA35-4DE7-A63A-FC50DE57A53B}" type="presOf" srcId="{8E2E2B52-A3BF-4179-91C2-12529EEB6835}" destId="{87324D50-6B67-4A33-A75F-D3EC130D590D}" srcOrd="0" destOrd="0" presId="urn:microsoft.com/office/officeart/2005/8/layout/hierarchy1"/>
    <dgm:cxn modelId="{D510AC3A-19DF-4E9B-B41F-E0037489D6D8}" type="presOf" srcId="{D3BAFC9A-F153-4AE0-A54B-7EFC15D8125D}" destId="{88E8380A-D51C-448F-966B-5147A36DE1D5}" srcOrd="0" destOrd="0" presId="urn:microsoft.com/office/officeart/2005/8/layout/hierarchy1"/>
    <dgm:cxn modelId="{F27016F0-6423-4952-9C58-9E85E378DC62}" type="presOf" srcId="{66CB8614-41C7-40E0-9F1D-89D1DBEB23B3}" destId="{52613F95-4227-4284-9000-C9C34718909D}" srcOrd="0" destOrd="0" presId="urn:microsoft.com/office/officeart/2005/8/layout/hierarchy1"/>
    <dgm:cxn modelId="{80707414-E4C1-4AB5-A6BF-DD4DBA53F301}" type="presOf" srcId="{F7AFE2C9-B470-4E9C-A704-F117111EB78F}" destId="{E52B6127-6939-4505-8B70-3102ED5AA929}" srcOrd="0" destOrd="0" presId="urn:microsoft.com/office/officeart/2005/8/layout/hierarchy1"/>
    <dgm:cxn modelId="{F6D99CE6-2B70-4A06-A96A-E4CD43A2CAF8}" srcId="{70E841B4-EBEE-4AC2-A184-F398FD76E8F3}" destId="{6385ACEF-AEF3-4D6D-89A1-F838E5973FA1}" srcOrd="1" destOrd="0" parTransId="{25C58680-CF50-4804-B11D-ADBF70A9F2BE}" sibTransId="{552F81F9-C054-4CD0-A2EC-D64B85A1F58D}"/>
    <dgm:cxn modelId="{7FE8857F-80E0-48E9-8233-31B20E0C6533}" type="presOf" srcId="{6385ACEF-AEF3-4D6D-89A1-F838E5973FA1}" destId="{B5F1673A-7CA0-44E8-A6C7-1731EAD9C288}" srcOrd="0" destOrd="0" presId="urn:microsoft.com/office/officeart/2005/8/layout/hierarchy1"/>
    <dgm:cxn modelId="{2BD7A01F-A347-4113-941E-AAAD578FF910}" type="presOf" srcId="{DB0A12FF-9F1C-4C8F-9D61-5C0894D7D896}" destId="{A4961DC9-82BC-47D5-AFAA-AE50F6CC285E}" srcOrd="0" destOrd="0" presId="urn:microsoft.com/office/officeart/2005/8/layout/hierarchy1"/>
    <dgm:cxn modelId="{C70D4241-D15D-4CC7-B8DA-CD71BF264790}" type="presParOf" srcId="{E52B6127-6939-4505-8B70-3102ED5AA929}" destId="{E8556245-45FB-423E-A74B-6AF0E4565EFE}" srcOrd="0" destOrd="0" presId="urn:microsoft.com/office/officeart/2005/8/layout/hierarchy1"/>
    <dgm:cxn modelId="{E73F2752-5F85-4598-82BD-9567F63AFF6A}" type="presParOf" srcId="{E8556245-45FB-423E-A74B-6AF0E4565EFE}" destId="{A1271EF5-522C-4BFF-84A8-EE84C761C6C5}" srcOrd="0" destOrd="0" presId="urn:microsoft.com/office/officeart/2005/8/layout/hierarchy1"/>
    <dgm:cxn modelId="{2BF24CF9-A708-4D56-8E2B-51E4369C7A8C}" type="presParOf" srcId="{A1271EF5-522C-4BFF-84A8-EE84C761C6C5}" destId="{7FCC32C2-C7F9-45BB-A53E-99A70464B055}" srcOrd="0" destOrd="0" presId="urn:microsoft.com/office/officeart/2005/8/layout/hierarchy1"/>
    <dgm:cxn modelId="{832FB81E-1BCE-4D4C-9FF7-B582ACB1DC7B}" type="presParOf" srcId="{A1271EF5-522C-4BFF-84A8-EE84C761C6C5}" destId="{35E8BA09-0333-46A3-86A1-414D87219C42}" srcOrd="1" destOrd="0" presId="urn:microsoft.com/office/officeart/2005/8/layout/hierarchy1"/>
    <dgm:cxn modelId="{0B27C487-3104-4C8B-9EAC-C9914788DAD1}" type="presParOf" srcId="{E8556245-45FB-423E-A74B-6AF0E4565EFE}" destId="{56CF92A4-8400-4B20-8161-59FA401C3DE9}" srcOrd="1" destOrd="0" presId="urn:microsoft.com/office/officeart/2005/8/layout/hierarchy1"/>
    <dgm:cxn modelId="{206B269F-924E-42BD-ABB4-7923C0C42F72}" type="presParOf" srcId="{56CF92A4-8400-4B20-8161-59FA401C3DE9}" destId="{52613F95-4227-4284-9000-C9C34718909D}" srcOrd="0" destOrd="0" presId="urn:microsoft.com/office/officeart/2005/8/layout/hierarchy1"/>
    <dgm:cxn modelId="{773913C1-31DF-4E05-B2D2-7320390BF171}" type="presParOf" srcId="{56CF92A4-8400-4B20-8161-59FA401C3DE9}" destId="{9F5CF0A1-3B29-4BCF-8AD1-F83A2F309877}" srcOrd="1" destOrd="0" presId="urn:microsoft.com/office/officeart/2005/8/layout/hierarchy1"/>
    <dgm:cxn modelId="{01C833FF-37FE-4598-A570-9ACAD4CC506B}" type="presParOf" srcId="{9F5CF0A1-3B29-4BCF-8AD1-F83A2F309877}" destId="{E83EFB00-239A-4386-AB4C-538CC3899851}" srcOrd="0" destOrd="0" presId="urn:microsoft.com/office/officeart/2005/8/layout/hierarchy1"/>
    <dgm:cxn modelId="{CA8427F9-60E8-4022-9119-9B1A242CB617}" type="presParOf" srcId="{E83EFB00-239A-4386-AB4C-538CC3899851}" destId="{F53C59E7-0476-4999-8F66-87814761C481}" srcOrd="0" destOrd="0" presId="urn:microsoft.com/office/officeart/2005/8/layout/hierarchy1"/>
    <dgm:cxn modelId="{A7E56650-EE6B-4274-976E-18A45348AEF1}" type="presParOf" srcId="{E83EFB00-239A-4386-AB4C-538CC3899851}" destId="{A4961DC9-82BC-47D5-AFAA-AE50F6CC285E}" srcOrd="1" destOrd="0" presId="urn:microsoft.com/office/officeart/2005/8/layout/hierarchy1"/>
    <dgm:cxn modelId="{54FD2DFF-F5B8-4F5E-9914-E8BB4D214FB6}" type="presParOf" srcId="{9F5CF0A1-3B29-4BCF-8AD1-F83A2F309877}" destId="{2B797D13-132F-4CFA-AD29-B27B54BEB926}" srcOrd="1" destOrd="0" presId="urn:microsoft.com/office/officeart/2005/8/layout/hierarchy1"/>
    <dgm:cxn modelId="{6ECECBCC-7E0A-42FF-BFB1-2E08E63074B4}" type="presParOf" srcId="{2B797D13-132F-4CFA-AD29-B27B54BEB926}" destId="{3ABCB9BD-2B33-4F08-9655-4CEB36091A65}" srcOrd="0" destOrd="0" presId="urn:microsoft.com/office/officeart/2005/8/layout/hierarchy1"/>
    <dgm:cxn modelId="{4274B83E-7344-4512-92A5-F51F933DB775}" type="presParOf" srcId="{2B797D13-132F-4CFA-AD29-B27B54BEB926}" destId="{F4F194A6-7CE7-4884-B703-2B6F19932A19}" srcOrd="1" destOrd="0" presId="urn:microsoft.com/office/officeart/2005/8/layout/hierarchy1"/>
    <dgm:cxn modelId="{10721923-8EF4-4F07-B371-2834C319D866}" type="presParOf" srcId="{F4F194A6-7CE7-4884-B703-2B6F19932A19}" destId="{16FF5FE8-E26E-486B-B31E-DE4A82F6A74C}" srcOrd="0" destOrd="0" presId="urn:microsoft.com/office/officeart/2005/8/layout/hierarchy1"/>
    <dgm:cxn modelId="{182344AA-9731-4C80-9D48-08CAC482281E}" type="presParOf" srcId="{16FF5FE8-E26E-486B-B31E-DE4A82F6A74C}" destId="{9FF6DB5C-2EF2-4EBE-8E17-94E1F0819C05}" srcOrd="0" destOrd="0" presId="urn:microsoft.com/office/officeart/2005/8/layout/hierarchy1"/>
    <dgm:cxn modelId="{E6CF6CBF-2551-4E73-975A-C6CACBF428DB}" type="presParOf" srcId="{16FF5FE8-E26E-486B-B31E-DE4A82F6A74C}" destId="{64225424-8825-4E31-8E51-2B8857CF797D}" srcOrd="1" destOrd="0" presId="urn:microsoft.com/office/officeart/2005/8/layout/hierarchy1"/>
    <dgm:cxn modelId="{2174F408-D2F4-491F-A58A-ED1D4F5279E9}" type="presParOf" srcId="{F4F194A6-7CE7-4884-B703-2B6F19932A19}" destId="{B6B04BAF-B965-4FEC-A9F9-3A902F6D5006}" srcOrd="1" destOrd="0" presId="urn:microsoft.com/office/officeart/2005/8/layout/hierarchy1"/>
    <dgm:cxn modelId="{9E2734E9-10EE-4129-8BB0-844D1F3A87B2}" type="presParOf" srcId="{56CF92A4-8400-4B20-8161-59FA401C3DE9}" destId="{7EC74FC2-509F-4F5D-88D0-2F64B031D8E3}" srcOrd="2" destOrd="0" presId="urn:microsoft.com/office/officeart/2005/8/layout/hierarchy1"/>
    <dgm:cxn modelId="{19D40E7C-6373-4CCA-A26C-A288B1FCEF21}" type="presParOf" srcId="{56CF92A4-8400-4B20-8161-59FA401C3DE9}" destId="{F413E54B-0B45-448A-ACE9-E59DBE7232C4}" srcOrd="3" destOrd="0" presId="urn:microsoft.com/office/officeart/2005/8/layout/hierarchy1"/>
    <dgm:cxn modelId="{E2AD85E5-1C2A-4B93-855E-E1294935BE29}" type="presParOf" srcId="{F413E54B-0B45-448A-ACE9-E59DBE7232C4}" destId="{20E65783-90EA-4FD1-8780-28E27BA0E3F7}" srcOrd="0" destOrd="0" presId="urn:microsoft.com/office/officeart/2005/8/layout/hierarchy1"/>
    <dgm:cxn modelId="{F2FE2053-FB93-4E3A-AD7D-B0633C0DCE09}" type="presParOf" srcId="{20E65783-90EA-4FD1-8780-28E27BA0E3F7}" destId="{0794F5FE-5F22-4B1F-9279-53AA10BFF520}" srcOrd="0" destOrd="0" presId="urn:microsoft.com/office/officeart/2005/8/layout/hierarchy1"/>
    <dgm:cxn modelId="{F1609591-E7DD-4F31-B80E-5C7BE3716DFE}" type="presParOf" srcId="{20E65783-90EA-4FD1-8780-28E27BA0E3F7}" destId="{B5F1673A-7CA0-44E8-A6C7-1731EAD9C288}" srcOrd="1" destOrd="0" presId="urn:microsoft.com/office/officeart/2005/8/layout/hierarchy1"/>
    <dgm:cxn modelId="{49DA73B0-6886-4314-8BDA-AD8E6B086D2B}" type="presParOf" srcId="{F413E54B-0B45-448A-ACE9-E59DBE7232C4}" destId="{61F9BBF8-5768-4C52-B5FC-96BD40EB7084}" srcOrd="1" destOrd="0" presId="urn:microsoft.com/office/officeart/2005/8/layout/hierarchy1"/>
    <dgm:cxn modelId="{D129FFE1-6370-4BF0-AC9F-794D933CA24C}" type="presParOf" srcId="{61F9BBF8-5768-4C52-B5FC-96BD40EB7084}" destId="{87324D50-6B67-4A33-A75F-D3EC130D590D}" srcOrd="0" destOrd="0" presId="urn:microsoft.com/office/officeart/2005/8/layout/hierarchy1"/>
    <dgm:cxn modelId="{DF19F48A-A542-43DD-9685-ED34AD7330FC}" type="presParOf" srcId="{61F9BBF8-5768-4C52-B5FC-96BD40EB7084}" destId="{69337566-2596-4BA2-A2DB-D29F3B6036CA}" srcOrd="1" destOrd="0" presId="urn:microsoft.com/office/officeart/2005/8/layout/hierarchy1"/>
    <dgm:cxn modelId="{DFAA280A-E3B5-4931-B352-219DA860174A}" type="presParOf" srcId="{69337566-2596-4BA2-A2DB-D29F3B6036CA}" destId="{2734A61C-D92F-4DC3-AE5E-59B84CC9E190}" srcOrd="0" destOrd="0" presId="urn:microsoft.com/office/officeart/2005/8/layout/hierarchy1"/>
    <dgm:cxn modelId="{EDDD522C-E133-4545-AB69-8377F4185D80}" type="presParOf" srcId="{2734A61C-D92F-4DC3-AE5E-59B84CC9E190}" destId="{B5F774E1-BB9C-4BB0-B8F5-6E165417F7E6}" srcOrd="0" destOrd="0" presId="urn:microsoft.com/office/officeart/2005/8/layout/hierarchy1"/>
    <dgm:cxn modelId="{37511451-8F2A-4ECF-958E-3C3A8B6C66BF}" type="presParOf" srcId="{2734A61C-D92F-4DC3-AE5E-59B84CC9E190}" destId="{88E8380A-D51C-448F-966B-5147A36DE1D5}" srcOrd="1" destOrd="0" presId="urn:microsoft.com/office/officeart/2005/8/layout/hierarchy1"/>
    <dgm:cxn modelId="{565ADF13-913F-4B8A-801C-EF19272CCFE1}" type="presParOf" srcId="{69337566-2596-4BA2-A2DB-D29F3B6036CA}" destId="{307D9B52-6E92-4479-8273-FCC0F87315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F63F44B-20B1-4801-8115-892905E2F5CE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</dgm:pt>
    <dgm:pt modelId="{4E7C4C34-3D23-49AF-8460-FB4427CCDED0}">
      <dgm:prSet phldrT="[Text]" custT="1"/>
      <dgm:spPr>
        <a:xfrm>
          <a:off x="920194" y="1030"/>
          <a:ext cx="6136008" cy="421834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a-IR" sz="1600" b="1" i="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خدمات درمانی داوطلبانه ارائه شده </a:t>
          </a:r>
          <a:endParaRPr lang="en-US" sz="1600" b="1" i="0" dirty="0">
            <a:solidFill>
              <a:schemeClr val="bg1"/>
            </a:solidFill>
            <a:latin typeface="Calibri"/>
            <a:ea typeface="+mn-ea"/>
            <a:cs typeface="B Titr" pitchFamily="2" charset="-78"/>
          </a:endParaRPr>
        </a:p>
      </dgm:t>
    </dgm:pt>
    <dgm:pt modelId="{537E6141-1570-41DF-8CFD-E17BEF74C441}" type="parTrans" cxnId="{50E68889-ACBF-4017-98CC-DE52846834E6}">
      <dgm:prSet/>
      <dgm:spPr/>
      <dgm:t>
        <a:bodyPr/>
        <a:lstStyle/>
        <a:p>
          <a:endParaRPr lang="en-US" sz="1100" b="1" i="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A5E90557-7B3E-474F-B600-7BE34B23922D}" type="sibTrans" cxnId="{50E68889-ACBF-4017-98CC-DE52846834E6}">
      <dgm:prSet/>
      <dgm:spPr/>
      <dgm:t>
        <a:bodyPr/>
        <a:lstStyle/>
        <a:p>
          <a:endParaRPr lang="en-US" sz="1100" b="1" i="0">
            <a:solidFill>
              <a:sysClr val="windowText" lastClr="000000"/>
            </a:solidFill>
            <a:cs typeface="B Nazanin" pitchFamily="2" charset="-78"/>
          </a:endParaRPr>
        </a:p>
      </dgm:t>
    </dgm:pt>
    <dgm:pt modelId="{0630E45D-4742-46CA-8C3A-B40F09AB227E}">
      <dgm:prSet custT="1"/>
      <dgm:spPr>
        <a:xfrm>
          <a:off x="466328" y="998094"/>
          <a:ext cx="7043740" cy="442484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600" b="1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70نفر بهره ور </a:t>
          </a:r>
          <a:endParaRPr lang="en-US" sz="1600" b="1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E4D6FC93-FF4D-4B4B-A157-309E930FBCB4}" type="parTrans" cxnId="{A81B6293-4760-4235-A825-73380E95C16F}">
      <dgm:prSet/>
      <dgm:spPr/>
      <dgm:t>
        <a:bodyPr/>
        <a:lstStyle/>
        <a:p>
          <a:endParaRPr lang="en-US" sz="1100">
            <a:solidFill>
              <a:sysClr val="windowText" lastClr="000000"/>
            </a:solidFill>
          </a:endParaRPr>
        </a:p>
      </dgm:t>
    </dgm:pt>
    <dgm:pt modelId="{30922ED6-EF30-4149-83DF-3D1F516B8BBB}" type="sibTrans" cxnId="{A81B6293-4760-4235-A825-73380E95C16F}">
      <dgm:prSet/>
      <dgm:spPr/>
      <dgm:t>
        <a:bodyPr/>
        <a:lstStyle/>
        <a:p>
          <a:endParaRPr lang="en-US" sz="1100">
            <a:solidFill>
              <a:sysClr val="windowText" lastClr="000000"/>
            </a:solidFill>
          </a:endParaRPr>
        </a:p>
      </dgm:t>
    </dgm:pt>
    <dgm:pt modelId="{A40AAD95-5811-433A-BC2B-CDE4547A4A01}">
      <dgm:prSet custT="1"/>
      <dgm:spPr>
        <a:xfrm>
          <a:off x="466328" y="1989260"/>
          <a:ext cx="7043740" cy="442484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4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ارزش ریالی خدمات ارائه شده : 11،550،000ریال  </a:t>
          </a:r>
          <a:endParaRPr lang="en-US" sz="14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A7526126-A6BE-4467-8415-320FF0B3B080}" type="parTrans" cxnId="{FE19D8F4-66C7-419E-B5BE-A0383E847923}">
      <dgm:prSet/>
      <dgm:spPr/>
      <dgm:t>
        <a:bodyPr/>
        <a:lstStyle/>
        <a:p>
          <a:endParaRPr lang="en-US" sz="1100">
            <a:solidFill>
              <a:sysClr val="windowText" lastClr="000000"/>
            </a:solidFill>
          </a:endParaRPr>
        </a:p>
      </dgm:t>
    </dgm:pt>
    <dgm:pt modelId="{28B3C173-0D77-4E15-A84F-D0544B04BE84}" type="sibTrans" cxnId="{FE19D8F4-66C7-419E-B5BE-A0383E847923}">
      <dgm:prSet/>
      <dgm:spPr/>
      <dgm:t>
        <a:bodyPr/>
        <a:lstStyle/>
        <a:p>
          <a:endParaRPr lang="en-US" sz="1100">
            <a:solidFill>
              <a:sysClr val="windowText" lastClr="000000"/>
            </a:solidFill>
          </a:endParaRPr>
        </a:p>
      </dgm:t>
    </dgm:pt>
    <dgm:pt modelId="{A56CBC25-04E1-43C6-89C5-BA2E9D7E53C2}">
      <dgm:prSet custT="1"/>
      <dgm:spPr>
        <a:xfrm>
          <a:off x="466328" y="502511"/>
          <a:ext cx="7043740" cy="442484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a-IR" sz="1400" b="1" i="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اجرای طرح ویزیت وخدمات درمانی رایگان به مناسبت هفته هلال احمر و هفته ملی سلامت  </a:t>
          </a:r>
          <a:endParaRPr lang="en-US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721AF44-122C-41ED-B0D3-6FEE6EC5CD35}" type="parTrans" cxnId="{CE51F410-2B88-478D-9762-0D95B889472A}">
      <dgm:prSet/>
      <dgm:spPr/>
      <dgm:t>
        <a:bodyPr/>
        <a:lstStyle/>
        <a:p>
          <a:endParaRPr lang="en-US" sz="1800">
            <a:solidFill>
              <a:sysClr val="windowText" lastClr="000000"/>
            </a:solidFill>
          </a:endParaRPr>
        </a:p>
      </dgm:t>
    </dgm:pt>
    <dgm:pt modelId="{4945B03C-92ED-406B-8488-8A5EB93546D1}" type="sibTrans" cxnId="{CE51F410-2B88-478D-9762-0D95B889472A}">
      <dgm:prSet/>
      <dgm:spPr/>
      <dgm:t>
        <a:bodyPr/>
        <a:lstStyle/>
        <a:p>
          <a:endParaRPr lang="en-US" sz="1800">
            <a:solidFill>
              <a:sysClr val="windowText" lastClr="000000"/>
            </a:solidFill>
          </a:endParaRPr>
        </a:p>
      </dgm:t>
    </dgm:pt>
    <dgm:pt modelId="{48CEE1E6-239B-4739-821E-544AC0472233}" type="pres">
      <dgm:prSet presAssocID="{AF63F44B-20B1-4801-8115-892905E2F5CE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</dgm:pt>
    <dgm:pt modelId="{F0682E29-F224-44F0-82F3-DF40FF24A79D}" type="pres">
      <dgm:prSet presAssocID="{4E7C4C34-3D23-49AF-8460-FB4427CCDED0}" presName="root" presStyleCnt="0">
        <dgm:presLayoutVars>
          <dgm:chMax/>
          <dgm:chPref val="4"/>
        </dgm:presLayoutVars>
      </dgm:prSet>
      <dgm:spPr/>
    </dgm:pt>
    <dgm:pt modelId="{656418BE-2CAD-4798-8253-E1D7722EE9F4}" type="pres">
      <dgm:prSet presAssocID="{4E7C4C34-3D23-49AF-8460-FB4427CCDED0}" presName="rootComposite" presStyleCnt="0">
        <dgm:presLayoutVars/>
      </dgm:prSet>
      <dgm:spPr/>
    </dgm:pt>
    <dgm:pt modelId="{7BA424F0-1285-4570-98D6-F6DF60BFDF26}" type="pres">
      <dgm:prSet presAssocID="{4E7C4C34-3D23-49AF-8460-FB4427CCDED0}" presName="rootText" presStyleLbl="node0" presStyleIdx="0" presStyleCnt="1" custScaleX="73597" custScaleY="95333" custLinFactNeighborX="799" custLinFactNeighborY="10160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5FF15E-4431-48FB-866A-5058C37769D4}" type="pres">
      <dgm:prSet presAssocID="{4E7C4C34-3D23-49AF-8460-FB4427CCDED0}" presName="childShape" presStyleCnt="0">
        <dgm:presLayoutVars>
          <dgm:chMax val="0"/>
          <dgm:chPref val="0"/>
        </dgm:presLayoutVars>
      </dgm:prSet>
      <dgm:spPr/>
    </dgm:pt>
    <dgm:pt modelId="{F87E1388-5895-4B16-B386-CF56EBC7CA64}" type="pres">
      <dgm:prSet presAssocID="{A56CBC25-04E1-43C6-89C5-BA2E9D7E53C2}" presName="childComposite" presStyleCnt="0">
        <dgm:presLayoutVars>
          <dgm:chMax val="0"/>
          <dgm:chPref val="0"/>
        </dgm:presLayoutVars>
      </dgm:prSet>
      <dgm:spPr/>
    </dgm:pt>
    <dgm:pt modelId="{DC13B17A-2F45-4657-8A24-67F8A67D31FF}" type="pres">
      <dgm:prSet presAssocID="{A56CBC25-04E1-43C6-89C5-BA2E9D7E53C2}" presName="Image" presStyleLbl="node1" presStyleIdx="0" presStyleCnt="3" custLinFactX="-100000" custLinFactNeighborX="-158566" custLinFactNeighborY="-7840"/>
      <dgm:spPr>
        <a:xfrm>
          <a:off x="6681800" y="502511"/>
          <a:ext cx="442484" cy="442484"/>
        </a:xfrm>
        <a:prstGeom prst="roundRect">
          <a:avLst>
            <a:gd name="adj" fmla="val 166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415DB9E-3328-4B46-9D2A-A7B59CF686BD}" type="pres">
      <dgm:prSet presAssocID="{A56CBC25-04E1-43C6-89C5-BA2E9D7E53C2}" presName="childText" presStyleLbl="lnNode1" presStyleIdx="0" presStyleCnt="3" custScaleX="101687" custLinFactNeighborX="4398" custLinFactNeighborY="-2211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75A53137-2410-4519-8A61-16CCA3420F07}" type="pres">
      <dgm:prSet presAssocID="{0630E45D-4742-46CA-8C3A-B40F09AB227E}" presName="childComposite" presStyleCnt="0">
        <dgm:presLayoutVars>
          <dgm:chMax val="0"/>
          <dgm:chPref val="0"/>
        </dgm:presLayoutVars>
      </dgm:prSet>
      <dgm:spPr/>
    </dgm:pt>
    <dgm:pt modelId="{0E98F99B-38DD-4D4C-BFF6-3FC01860AFF1}" type="pres">
      <dgm:prSet presAssocID="{0630E45D-4742-46CA-8C3A-B40F09AB227E}" presName="Image" presStyleLbl="node1" presStyleIdx="1" presStyleCnt="3" custScaleY="92334"/>
      <dgm:spPr>
        <a:xfrm>
          <a:off x="6681800" y="998094"/>
          <a:ext cx="442484" cy="442484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gm:spPr>
    </dgm:pt>
    <dgm:pt modelId="{1EFB0A03-7168-450D-A4C5-26C31BAC5130}" type="pres">
      <dgm:prSet presAssocID="{0630E45D-4742-46CA-8C3A-B40F09AB227E}" presName="childText" presStyleLbl="lnNode1" presStyleIdx="1" presStyleCnt="3" custScaleX="78000" custLinFactNeighborX="4564" custLinFactNeighborY="879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B8FA0FFD-FF5D-4DD3-9637-6752BF08B51A}" type="pres">
      <dgm:prSet presAssocID="{A40AAD95-5811-433A-BC2B-CDE4547A4A01}" presName="childComposite" presStyleCnt="0">
        <dgm:presLayoutVars>
          <dgm:chMax val="0"/>
          <dgm:chPref val="0"/>
        </dgm:presLayoutVars>
      </dgm:prSet>
      <dgm:spPr/>
    </dgm:pt>
    <dgm:pt modelId="{44DA0F19-2659-4D87-91F9-6B879540368B}" type="pres">
      <dgm:prSet presAssocID="{A40AAD95-5811-433A-BC2B-CDE4547A4A01}" presName="Image" presStyleLbl="node1" presStyleIdx="2" presStyleCnt="3"/>
      <dgm:spPr>
        <a:xfrm>
          <a:off x="6681800" y="1989260"/>
          <a:ext cx="442484" cy="442484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gm:spPr>
    </dgm:pt>
    <dgm:pt modelId="{075E642E-F745-424C-B112-895A3E958A85}" type="pres">
      <dgm:prSet presAssocID="{A40AAD95-5811-433A-BC2B-CDE4547A4A01}" presName="childText" presStyleLbl="lnNode1" presStyleIdx="2" presStyleCnt="3" custScaleX="52909" custLinFactNeighborX="4028" custLinFactNeighborY="137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</dgm:ptLst>
  <dgm:cxnLst>
    <dgm:cxn modelId="{CE51F410-2B88-478D-9762-0D95B889472A}" srcId="{4E7C4C34-3D23-49AF-8460-FB4427CCDED0}" destId="{A56CBC25-04E1-43C6-89C5-BA2E9D7E53C2}" srcOrd="0" destOrd="0" parTransId="{9721AF44-122C-41ED-B0D3-6FEE6EC5CD35}" sibTransId="{4945B03C-92ED-406B-8488-8A5EB93546D1}"/>
    <dgm:cxn modelId="{62F1E195-E4BA-429F-8CE5-466DE4AF0D99}" type="presOf" srcId="{AF63F44B-20B1-4801-8115-892905E2F5CE}" destId="{48CEE1E6-239B-4739-821E-544AC0472233}" srcOrd="0" destOrd="0" presId="urn:microsoft.com/office/officeart/2008/layout/PictureAccentList"/>
    <dgm:cxn modelId="{0F678237-944F-4286-AD6B-81DD93C26BBD}" type="presOf" srcId="{A56CBC25-04E1-43C6-89C5-BA2E9D7E53C2}" destId="{3415DB9E-3328-4B46-9D2A-A7B59CF686BD}" srcOrd="0" destOrd="0" presId="urn:microsoft.com/office/officeart/2008/layout/PictureAccentList"/>
    <dgm:cxn modelId="{E42175C9-4128-4653-8901-C45C4F0FB0F1}" type="presOf" srcId="{4E7C4C34-3D23-49AF-8460-FB4427CCDED0}" destId="{7BA424F0-1285-4570-98D6-F6DF60BFDF26}" srcOrd="0" destOrd="0" presId="urn:microsoft.com/office/officeart/2008/layout/PictureAccentList"/>
    <dgm:cxn modelId="{50E68889-ACBF-4017-98CC-DE52846834E6}" srcId="{AF63F44B-20B1-4801-8115-892905E2F5CE}" destId="{4E7C4C34-3D23-49AF-8460-FB4427CCDED0}" srcOrd="0" destOrd="0" parTransId="{537E6141-1570-41DF-8CFD-E17BEF74C441}" sibTransId="{A5E90557-7B3E-474F-B600-7BE34B23922D}"/>
    <dgm:cxn modelId="{BC2BD677-0086-449E-A3B7-9428F1B65575}" type="presOf" srcId="{0630E45D-4742-46CA-8C3A-B40F09AB227E}" destId="{1EFB0A03-7168-450D-A4C5-26C31BAC5130}" srcOrd="0" destOrd="0" presId="urn:microsoft.com/office/officeart/2008/layout/PictureAccentList"/>
    <dgm:cxn modelId="{FE19D8F4-66C7-419E-B5BE-A0383E847923}" srcId="{4E7C4C34-3D23-49AF-8460-FB4427CCDED0}" destId="{A40AAD95-5811-433A-BC2B-CDE4547A4A01}" srcOrd="2" destOrd="0" parTransId="{A7526126-A6BE-4467-8415-320FF0B3B080}" sibTransId="{28B3C173-0D77-4E15-A84F-D0544B04BE84}"/>
    <dgm:cxn modelId="{FDFEDC2A-5E7C-4BB2-94A9-2055212395A0}" type="presOf" srcId="{A40AAD95-5811-433A-BC2B-CDE4547A4A01}" destId="{075E642E-F745-424C-B112-895A3E958A85}" srcOrd="0" destOrd="0" presId="urn:microsoft.com/office/officeart/2008/layout/PictureAccentList"/>
    <dgm:cxn modelId="{A81B6293-4760-4235-A825-73380E95C16F}" srcId="{4E7C4C34-3D23-49AF-8460-FB4427CCDED0}" destId="{0630E45D-4742-46CA-8C3A-B40F09AB227E}" srcOrd="1" destOrd="0" parTransId="{E4D6FC93-FF4D-4B4B-A157-309E930FBCB4}" sibTransId="{30922ED6-EF30-4149-83DF-3D1F516B8BBB}"/>
    <dgm:cxn modelId="{4DB2B4E0-2FCF-4828-9286-6F9FA9155A7B}" type="presParOf" srcId="{48CEE1E6-239B-4739-821E-544AC0472233}" destId="{F0682E29-F224-44F0-82F3-DF40FF24A79D}" srcOrd="0" destOrd="0" presId="urn:microsoft.com/office/officeart/2008/layout/PictureAccentList"/>
    <dgm:cxn modelId="{BBA0708A-877C-45A7-8EA0-E50ECCE097CE}" type="presParOf" srcId="{F0682E29-F224-44F0-82F3-DF40FF24A79D}" destId="{656418BE-2CAD-4798-8253-E1D7722EE9F4}" srcOrd="0" destOrd="0" presId="urn:microsoft.com/office/officeart/2008/layout/PictureAccentList"/>
    <dgm:cxn modelId="{D3A020CF-6411-4359-A93D-1C3DD08E0539}" type="presParOf" srcId="{656418BE-2CAD-4798-8253-E1D7722EE9F4}" destId="{7BA424F0-1285-4570-98D6-F6DF60BFDF26}" srcOrd="0" destOrd="0" presId="urn:microsoft.com/office/officeart/2008/layout/PictureAccentList"/>
    <dgm:cxn modelId="{62BA1908-BAA6-4C0C-8C24-0736CFE8F50B}" type="presParOf" srcId="{F0682E29-F224-44F0-82F3-DF40FF24A79D}" destId="{995FF15E-4431-48FB-866A-5058C37769D4}" srcOrd="1" destOrd="0" presId="urn:microsoft.com/office/officeart/2008/layout/PictureAccentList"/>
    <dgm:cxn modelId="{D8167B3B-9BEF-4D56-88AF-821981BE1731}" type="presParOf" srcId="{995FF15E-4431-48FB-866A-5058C37769D4}" destId="{F87E1388-5895-4B16-B386-CF56EBC7CA64}" srcOrd="0" destOrd="0" presId="urn:microsoft.com/office/officeart/2008/layout/PictureAccentList"/>
    <dgm:cxn modelId="{470E8C74-3187-4383-B42B-3504D704412F}" type="presParOf" srcId="{F87E1388-5895-4B16-B386-CF56EBC7CA64}" destId="{DC13B17A-2F45-4657-8A24-67F8A67D31FF}" srcOrd="0" destOrd="0" presId="urn:microsoft.com/office/officeart/2008/layout/PictureAccentList"/>
    <dgm:cxn modelId="{938770F6-228F-4E8C-8D4A-6A49C95BF896}" type="presParOf" srcId="{F87E1388-5895-4B16-B386-CF56EBC7CA64}" destId="{3415DB9E-3328-4B46-9D2A-A7B59CF686BD}" srcOrd="1" destOrd="0" presId="urn:microsoft.com/office/officeart/2008/layout/PictureAccentList"/>
    <dgm:cxn modelId="{7682EB3D-06F1-4E2A-BD50-70EDD2869C32}" type="presParOf" srcId="{995FF15E-4431-48FB-866A-5058C37769D4}" destId="{75A53137-2410-4519-8A61-16CCA3420F07}" srcOrd="1" destOrd="0" presId="urn:microsoft.com/office/officeart/2008/layout/PictureAccentList"/>
    <dgm:cxn modelId="{6396B330-BB60-4CC0-A201-D437B5467AA9}" type="presParOf" srcId="{75A53137-2410-4519-8A61-16CCA3420F07}" destId="{0E98F99B-38DD-4D4C-BFF6-3FC01860AFF1}" srcOrd="0" destOrd="0" presId="urn:microsoft.com/office/officeart/2008/layout/PictureAccentList"/>
    <dgm:cxn modelId="{4CECBB5C-5EA6-4D8E-B5C6-976C1D7B80AD}" type="presParOf" srcId="{75A53137-2410-4519-8A61-16CCA3420F07}" destId="{1EFB0A03-7168-450D-A4C5-26C31BAC5130}" srcOrd="1" destOrd="0" presId="urn:microsoft.com/office/officeart/2008/layout/PictureAccentList"/>
    <dgm:cxn modelId="{00BCCB34-C6F0-41EC-A539-424206046B65}" type="presParOf" srcId="{995FF15E-4431-48FB-866A-5058C37769D4}" destId="{B8FA0FFD-FF5D-4DD3-9637-6752BF08B51A}" srcOrd="2" destOrd="0" presId="urn:microsoft.com/office/officeart/2008/layout/PictureAccentList"/>
    <dgm:cxn modelId="{5DA6A291-B7D9-4A98-AAC5-2FA3D8E74E76}" type="presParOf" srcId="{B8FA0FFD-FF5D-4DD3-9637-6752BF08B51A}" destId="{44DA0F19-2659-4D87-91F9-6B879540368B}" srcOrd="0" destOrd="0" presId="urn:microsoft.com/office/officeart/2008/layout/PictureAccentList"/>
    <dgm:cxn modelId="{06503C39-D647-49BC-BE75-CB4D24E218BF}" type="presParOf" srcId="{B8FA0FFD-FF5D-4DD3-9637-6752BF08B51A}" destId="{075E642E-F745-424C-B112-895A3E958A85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2A1F75D-DF2B-4557-825C-F93220FCA79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0A3C45C-F570-4A10-9FE9-C84CD3D754BF}">
      <dgm:prSet phldrT="[Text]" custT="1"/>
      <dgm:spPr>
        <a:xfrm>
          <a:off x="1772653" y="612402"/>
          <a:ext cx="817215" cy="1367879"/>
        </a:xfrm>
        <a:solidFill>
          <a:srgbClr val="FFC000"/>
        </a:solidFill>
      </dgm:spPr>
      <dgm:t>
        <a:bodyPr/>
        <a:lstStyle/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</a:t>
          </a:r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برگزاری اردوی بقا در شرایط سخت در اردوگاه چاف با حضور تیم های </a:t>
          </a:r>
          <a:r>
            <a:rPr lang="en-US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شهرستان های استان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دریافت 500 در محموله واکسن مننژیت برای حجاج تمتع سال 98 از مرکز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کمیسیون مشورتی حجاج تمتع جهت تایید نهایی استطاعت جسمی حجاج توسط پزشک معتمد حج و متخصیصن قلب و عروق و داخلی در درمانگاه صلح  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پیگیری سند ساختمان موقوفی مرکز توانبخشی رودسز و اخذ سند وکالت نامه از واقف ساختمان در تهران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واکسیناسیون مننژیت حجاج تمتع شهرستانهای فومن ، صومعه سرا ، شفت ، ماسال ، رضوانشهر ، آستارا و تالش  به تعداد 69 نفر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اعزام تیم واکسیناسیون جهت انجام واکسیناسیون حجاج به شهرستانهای آستانه اشرفیه و رودسر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اجرای طرح ملی فشار خون همزمان با برگزرای یادواره شهدای امداد گر استان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-دریافت واکسن (ب ث ژ)  از انستیتو تهران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اجرای طرح ویزیت رایگان –فشار خون و تست قند خون با همکاری استانداری در طرح جلوگیری از کم تحرکی زنان در لاکانشهر – پارک میخک – پارک فرشتگان حمیدیان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خرید 500 دز معادل 50 ویال واکسن مننژیت جهت واکسیناسیون زائران عتبات عالیات در اربعین سال جاری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شرکت پزشک تیم </a:t>
          </a:r>
          <a:r>
            <a:rPr lang="en-US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استان در دوره تخصصی </a:t>
          </a:r>
          <a:r>
            <a:rPr lang="en-US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ALTS</a:t>
          </a:r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ویژه پزشکان در استان آذربایجان شرقی (تبریز ) </a:t>
          </a:r>
        </a:p>
      </dgm:t>
    </dgm:pt>
    <dgm:pt modelId="{4A564C27-8CDD-4528-BA06-50F081B79D2E}" type="parTrans" cxnId="{5C8E2350-F5AE-4D7B-9FCA-0276CB53C1D6}">
      <dgm:prSet/>
      <dgm:spPr/>
      <dgm:t>
        <a:bodyPr/>
        <a:lstStyle/>
        <a:p>
          <a:pPr algn="ctr"/>
          <a:endParaRPr lang="en-US" sz="900" b="1">
            <a:solidFill>
              <a:schemeClr val="bg1"/>
            </a:solidFill>
            <a:cs typeface="B Nazanin" pitchFamily="2" charset="-78"/>
          </a:endParaRPr>
        </a:p>
      </dgm:t>
    </dgm:pt>
    <dgm:pt modelId="{2A4F10DA-6F56-477B-AC97-D8317F947212}" type="sibTrans" cxnId="{5C8E2350-F5AE-4D7B-9FCA-0276CB53C1D6}">
      <dgm:prSet/>
      <dgm:spPr>
        <a:xfrm>
          <a:off x="667633" y="477844"/>
          <a:ext cx="2389008" cy="2389008"/>
        </a:xfrm>
      </dgm:spPr>
      <dgm:t>
        <a:bodyPr/>
        <a:lstStyle/>
        <a:p>
          <a:pPr algn="ctr"/>
          <a:endParaRPr lang="en-US" sz="900" b="1">
            <a:solidFill>
              <a:schemeClr val="bg1"/>
            </a:solidFill>
            <a:cs typeface="B Nazanin" pitchFamily="2" charset="-78"/>
          </a:endParaRPr>
        </a:p>
      </dgm:t>
    </dgm:pt>
    <dgm:pt modelId="{1E6BEAFE-A617-4D2A-96A7-376B831D34F2}" type="pres">
      <dgm:prSet presAssocID="{42A1F75D-DF2B-4557-825C-F93220FCA7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255D74-7CF1-430D-A453-FD7A2742A721}" type="pres">
      <dgm:prSet presAssocID="{E0A3C45C-F570-4A10-9FE9-C84CD3D754BF}" presName="vertOne" presStyleCnt="0"/>
      <dgm:spPr/>
    </dgm:pt>
    <dgm:pt modelId="{D3C2DB82-8177-4540-B692-E282BEC63CE1}" type="pres">
      <dgm:prSet presAssocID="{E0A3C45C-F570-4A10-9FE9-C84CD3D754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80C826-5218-4353-ABF2-6AD4B366CB4F}" type="pres">
      <dgm:prSet presAssocID="{E0A3C45C-F570-4A10-9FE9-C84CD3D754BF}" presName="horzOne" presStyleCnt="0"/>
      <dgm:spPr/>
    </dgm:pt>
  </dgm:ptLst>
  <dgm:cxnLst>
    <dgm:cxn modelId="{FCDED5CA-8548-472E-A085-B8C8831DCF40}" type="presOf" srcId="{E0A3C45C-F570-4A10-9FE9-C84CD3D754BF}" destId="{D3C2DB82-8177-4540-B692-E282BEC63CE1}" srcOrd="0" destOrd="0" presId="urn:microsoft.com/office/officeart/2005/8/layout/hierarchy4"/>
    <dgm:cxn modelId="{5C8E2350-F5AE-4D7B-9FCA-0276CB53C1D6}" srcId="{42A1F75D-DF2B-4557-825C-F93220FCA79B}" destId="{E0A3C45C-F570-4A10-9FE9-C84CD3D754BF}" srcOrd="0" destOrd="0" parTransId="{4A564C27-8CDD-4528-BA06-50F081B79D2E}" sibTransId="{2A4F10DA-6F56-477B-AC97-D8317F947212}"/>
    <dgm:cxn modelId="{0DD97D27-D6F9-4FCF-831F-F015C89F7247}" type="presOf" srcId="{42A1F75D-DF2B-4557-825C-F93220FCA79B}" destId="{1E6BEAFE-A617-4D2A-96A7-376B831D34F2}" srcOrd="0" destOrd="0" presId="urn:microsoft.com/office/officeart/2005/8/layout/hierarchy4"/>
    <dgm:cxn modelId="{CBE28184-4389-4029-B358-76830F027F4B}" type="presParOf" srcId="{1E6BEAFE-A617-4D2A-96A7-376B831D34F2}" destId="{61255D74-7CF1-430D-A453-FD7A2742A721}" srcOrd="0" destOrd="0" presId="urn:microsoft.com/office/officeart/2005/8/layout/hierarchy4"/>
    <dgm:cxn modelId="{19E7CAB1-F865-4354-9A18-A35E5266F8A5}" type="presParOf" srcId="{61255D74-7CF1-430D-A453-FD7A2742A721}" destId="{D3C2DB82-8177-4540-B692-E282BEC63CE1}" srcOrd="0" destOrd="0" presId="urn:microsoft.com/office/officeart/2005/8/layout/hierarchy4"/>
    <dgm:cxn modelId="{9A38D95A-1506-45EC-B399-FC86FCCBA1E5}" type="presParOf" srcId="{61255D74-7CF1-430D-A453-FD7A2742A721}" destId="{BE80C826-5218-4353-ABF2-6AD4B366CB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2A1F75D-DF2B-4557-825C-F93220FCA79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E0A3C45C-F570-4A10-9FE9-C84CD3D754BF}">
      <dgm:prSet phldrT="[Text]" custT="1"/>
      <dgm:spPr>
        <a:xfrm>
          <a:off x="1772653" y="612402"/>
          <a:ext cx="817215" cy="1367879"/>
        </a:xfrm>
        <a:solidFill>
          <a:srgbClr val="FFC000"/>
        </a:solidFill>
      </dgm:spPr>
      <dgm:t>
        <a:bodyPr/>
        <a:lstStyle/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تقدیر از پزشکان داوطلب اعضای تیم های </a:t>
          </a:r>
          <a:r>
            <a:rPr lang="en-US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شهرستانهای بندرانزلی – ماسال و صومعه سرا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 تقدیر از پزشکان فعال حج تمتع سال جاری با حضور نماینده حج پزشکی جمعیت هلال احمر کشور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-  همکاری با معاونت داوطلبان در اجرای طرح ویزیت رایگان مدرسه استثنایی روستای آقا سید شریف رشت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تقدیر و تشکر از عوامل تیم اعزامی به مانور استان گلستان وکسب مقام اول این تیم در کشور  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 تقدیر از پزشکان داوطلب اعضای تیم های </a:t>
          </a:r>
          <a:r>
            <a:rPr lang="en-US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استان به مناسبت روز پزشک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افتتاح داروخانه جمعیت هلال احمر در مکان جدید شهر رشت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کلاس آموزشی کمک های اولیه جهت پرسنل فرودگاه رشت 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</a:t>
          </a:r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اجرای طرح غربالگری قند خون و فشار خون پرسنل استان </a:t>
          </a:r>
          <a:endParaRPr lang="en-US" sz="1100" b="1" dirty="0" smtClean="0">
            <a:solidFill>
              <a:schemeClr val="tx1"/>
            </a:solidFill>
            <a:cs typeface="B Nazanin" pitchFamily="2" charset="-78"/>
          </a:endParaRPr>
        </a:p>
        <a:p>
          <a:pPr algn="r" rtl="1"/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-انتقال تجهیزات درمان اضطراری از انبار فلکده به انبار جدید ستاد</a:t>
          </a:r>
        </a:p>
        <a:p>
          <a:pPr algn="r" rtl="1"/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-تشکیل ستاد و تعیین اعضای ستاد پیشگیری از کرونا و برگزاری 6 جلسه مربوط به ستاد پیشگیری از کرونا </a:t>
          </a:r>
          <a:endParaRPr lang="en-US" sz="1100" b="1" dirty="0" smtClean="0">
            <a:solidFill>
              <a:schemeClr val="tx1"/>
            </a:solidFill>
            <a:cs typeface="B Nazanin" pitchFamily="2" charset="-78"/>
          </a:endParaRPr>
        </a:p>
        <a:p>
          <a:pPr algn="r" rtl="1"/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-نظارت بر لیست ارزیابی سلامت و کشیک طرح های غربالگری و تب سنجی مسافران </a:t>
          </a:r>
          <a:endParaRPr lang="en-US" sz="1100" b="1" dirty="0" smtClean="0">
            <a:solidFill>
              <a:schemeClr val="tx1"/>
            </a:solidFill>
            <a:cs typeface="B Nazanin" pitchFamily="2" charset="-78"/>
          </a:endParaRPr>
        </a:p>
        <a:p>
          <a:pPr algn="r" rtl="1"/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-تهیه و توزیع اقلام بهداشتی و حفاظتی به شعب و پستهای ارزیابی سلامت </a:t>
          </a:r>
          <a:endParaRPr lang="en-US" sz="1100" b="1" dirty="0" smtClean="0">
            <a:solidFill>
              <a:schemeClr val="tx1"/>
            </a:solidFill>
            <a:cs typeface="B Nazanin" pitchFamily="2" charset="-78"/>
          </a:endParaRPr>
        </a:p>
        <a:p>
          <a:pPr algn="r" rtl="1"/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- برگزاری فراخوان پزشکان و پیراپزشکان جهت عتبات عالیات </a:t>
          </a:r>
          <a:r>
            <a:rPr lang="fa-IR" sz="11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 </a:t>
          </a:r>
        </a:p>
      </dgm:t>
    </dgm:pt>
    <dgm:pt modelId="{4A564C27-8CDD-4528-BA06-50F081B79D2E}" type="parTrans" cxnId="{5C8E2350-F5AE-4D7B-9FCA-0276CB53C1D6}">
      <dgm:prSet/>
      <dgm:spPr/>
      <dgm:t>
        <a:bodyPr/>
        <a:lstStyle/>
        <a:p>
          <a:pPr algn="ctr"/>
          <a:endParaRPr lang="en-US" sz="900" b="1">
            <a:solidFill>
              <a:schemeClr val="bg1"/>
            </a:solidFill>
            <a:cs typeface="B Nazanin" pitchFamily="2" charset="-78"/>
          </a:endParaRPr>
        </a:p>
      </dgm:t>
    </dgm:pt>
    <dgm:pt modelId="{2A4F10DA-6F56-477B-AC97-D8317F947212}" type="sibTrans" cxnId="{5C8E2350-F5AE-4D7B-9FCA-0276CB53C1D6}">
      <dgm:prSet/>
      <dgm:spPr>
        <a:xfrm>
          <a:off x="667633" y="477844"/>
          <a:ext cx="2389008" cy="2389008"/>
        </a:xfrm>
      </dgm:spPr>
      <dgm:t>
        <a:bodyPr/>
        <a:lstStyle/>
        <a:p>
          <a:pPr algn="ctr"/>
          <a:endParaRPr lang="en-US" sz="900" b="1">
            <a:solidFill>
              <a:schemeClr val="bg1"/>
            </a:solidFill>
            <a:cs typeface="B Nazanin" pitchFamily="2" charset="-78"/>
          </a:endParaRPr>
        </a:p>
      </dgm:t>
    </dgm:pt>
    <dgm:pt modelId="{1E6BEAFE-A617-4D2A-96A7-376B831D34F2}" type="pres">
      <dgm:prSet presAssocID="{42A1F75D-DF2B-4557-825C-F93220FCA7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AB49DA-C2B2-4973-8264-373E30FFF947}" type="pres">
      <dgm:prSet presAssocID="{E0A3C45C-F570-4A10-9FE9-C84CD3D754BF}" presName="vertOne" presStyleCnt="0"/>
      <dgm:spPr/>
    </dgm:pt>
    <dgm:pt modelId="{974C7D67-1B2A-4197-860A-F09141FA3317}" type="pres">
      <dgm:prSet presAssocID="{E0A3C45C-F570-4A10-9FE9-C84CD3D754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DDDBA-667E-4B4C-81F9-36BA99494A2C}" type="pres">
      <dgm:prSet presAssocID="{E0A3C45C-F570-4A10-9FE9-C84CD3D754BF}" presName="horzOne" presStyleCnt="0"/>
      <dgm:spPr/>
    </dgm:pt>
  </dgm:ptLst>
  <dgm:cxnLst>
    <dgm:cxn modelId="{5C8E2350-F5AE-4D7B-9FCA-0276CB53C1D6}" srcId="{42A1F75D-DF2B-4557-825C-F93220FCA79B}" destId="{E0A3C45C-F570-4A10-9FE9-C84CD3D754BF}" srcOrd="0" destOrd="0" parTransId="{4A564C27-8CDD-4528-BA06-50F081B79D2E}" sibTransId="{2A4F10DA-6F56-477B-AC97-D8317F947212}"/>
    <dgm:cxn modelId="{658E8431-FE75-4391-94D7-7C31B253B416}" type="presOf" srcId="{E0A3C45C-F570-4A10-9FE9-C84CD3D754BF}" destId="{974C7D67-1B2A-4197-860A-F09141FA3317}" srcOrd="0" destOrd="0" presId="urn:microsoft.com/office/officeart/2005/8/layout/hierarchy4"/>
    <dgm:cxn modelId="{CDE7CD31-DE90-4E00-A02F-D5041339774D}" type="presOf" srcId="{42A1F75D-DF2B-4557-825C-F93220FCA79B}" destId="{1E6BEAFE-A617-4D2A-96A7-376B831D34F2}" srcOrd="0" destOrd="0" presId="urn:microsoft.com/office/officeart/2005/8/layout/hierarchy4"/>
    <dgm:cxn modelId="{5701DCCB-89BE-487E-9FBE-E3DCBBFF16A2}" type="presParOf" srcId="{1E6BEAFE-A617-4D2A-96A7-376B831D34F2}" destId="{8CAB49DA-C2B2-4973-8264-373E30FFF947}" srcOrd="0" destOrd="0" presId="urn:microsoft.com/office/officeart/2005/8/layout/hierarchy4"/>
    <dgm:cxn modelId="{B322BF5D-6C16-4B31-A647-A58C826BCD12}" type="presParOf" srcId="{8CAB49DA-C2B2-4973-8264-373E30FFF947}" destId="{974C7D67-1B2A-4197-860A-F09141FA3317}" srcOrd="0" destOrd="0" presId="urn:microsoft.com/office/officeart/2005/8/layout/hierarchy4"/>
    <dgm:cxn modelId="{E81AE11E-4141-4BF8-8F7C-1EB9644D319C}" type="presParOf" srcId="{8CAB49DA-C2B2-4973-8264-373E30FFF947}" destId="{6C9DDDBA-667E-4B4C-81F9-36BA99494A2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2D919EF-924D-4820-993B-D69CBA7F53A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2FDACA-D920-47A9-B58A-0779584AE60D}">
      <dgm:prSet phldrT="[Text]" custT="1"/>
      <dgm:spPr>
        <a:xfrm>
          <a:off x="2637968" y="211329"/>
          <a:ext cx="871365" cy="435682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900" b="1" dirty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هیات </a:t>
          </a:r>
          <a:r>
            <a:rPr lang="fa-IR" sz="900" b="1" dirty="0" smtClean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مدیره </a:t>
          </a:r>
          <a:r>
            <a:rPr lang="fa-IR" sz="900" b="1" dirty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استان</a:t>
          </a:r>
          <a:endParaRPr lang="en-US" sz="900" b="1" dirty="0">
            <a:solidFill>
              <a:sysClr val="window" lastClr="FFFFFF"/>
            </a:solidFill>
            <a:latin typeface="Calibri"/>
            <a:ea typeface="+mn-ea"/>
            <a:cs typeface="B Titr" pitchFamily="2" charset="-78"/>
          </a:endParaRPr>
        </a:p>
      </dgm:t>
    </dgm:pt>
    <dgm:pt modelId="{A1B5AFD1-561A-461E-86CA-64C5F5E0D674}" type="parTrans" cxnId="{19DB6CC9-885A-46DB-9BA3-264F7C8C43AE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47197D0A-3420-4CDE-82E6-3BF1A05C6617}" type="sibTrans" cxnId="{19DB6CC9-885A-46DB-9BA3-264F7C8C43AE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2BA68CE1-213B-42BE-84CD-C53C828AC4E7}">
      <dgm:prSet phldrT="[Text]" custT="1"/>
      <dgm:spPr>
        <a:xfrm>
          <a:off x="2110792" y="829998"/>
          <a:ext cx="871365" cy="435682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   46  مصوبه  </a:t>
          </a:r>
          <a:endParaRPr lang="en-US" sz="1200" b="1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7E0807BA-1304-4798-9CF5-005A74C0A419}" type="parTrans" cxnId="{E959197D-1DB5-40FD-A3A3-2ACC73364749}">
      <dgm:prSet/>
      <dgm:spPr>
        <a:xfrm>
          <a:off x="2546475" y="647011"/>
          <a:ext cx="527175" cy="182986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27735DE9-C809-46C6-B3F8-1A11B2A2CCAF}" type="sibTrans" cxnId="{E959197D-1DB5-40FD-A3A3-2ACC73364749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72CA8E55-35EB-4E59-AFB0-CDCC85DEAD0D}">
      <dgm:prSet phldrT="[Text]" custT="1"/>
      <dgm:spPr>
        <a:xfrm>
          <a:off x="3165144" y="829998"/>
          <a:ext cx="871365" cy="435682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9  جلسه </a:t>
          </a:r>
          <a:endParaRPr lang="en-US" sz="1200" b="1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0D91F2A7-FD42-47FC-A2A1-E32D4622172C}" type="parTrans" cxnId="{257DB842-2C71-4B6D-A986-CB64CF4A58DE}">
      <dgm:prSet/>
      <dgm:spPr>
        <a:xfrm>
          <a:off x="3073651" y="647011"/>
          <a:ext cx="527175" cy="182986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1158B458-6C35-41C9-A0CB-46F30E1BAE88}" type="sibTrans" cxnId="{257DB842-2C71-4B6D-A986-CB64CF4A58DE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ED0E39F1-E2E1-42A3-A93D-82B4FB43CBB6}">
      <dgm:prSet custT="1"/>
      <dgm:spPr>
        <a:xfrm>
          <a:off x="529265" y="211329"/>
          <a:ext cx="871365" cy="435682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900" b="1" dirty="0" smtClean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 </a:t>
          </a:r>
          <a:r>
            <a:rPr lang="fa-IR" sz="900" b="1" dirty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شورای اجرایی شهرستانها</a:t>
          </a:r>
          <a:endParaRPr lang="en-US" sz="900" b="1" dirty="0">
            <a:solidFill>
              <a:sysClr val="window" lastClr="FFFFFF"/>
            </a:solidFill>
            <a:latin typeface="Calibri"/>
            <a:ea typeface="+mn-ea"/>
            <a:cs typeface="B Titr" pitchFamily="2" charset="-78"/>
          </a:endParaRPr>
        </a:p>
      </dgm:t>
    </dgm:pt>
    <dgm:pt modelId="{1F79B66B-4FBA-48CC-8AED-8718E111C9B1}" type="parTrans" cxnId="{B58AD63E-0132-4B49-A2FA-E08CC5A97A20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8C5CA939-8CEE-4B0C-B84E-91B74F896D29}" type="sibTrans" cxnId="{B58AD63E-0132-4B49-A2FA-E08CC5A97A20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B87A1263-DF45-4E6A-A392-EC9730794823}">
      <dgm:prSet custT="1"/>
      <dgm:spPr>
        <a:xfrm>
          <a:off x="2089" y="829998"/>
          <a:ext cx="871365" cy="435682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417 مصوبه </a:t>
          </a:r>
          <a:endParaRPr lang="en-US" sz="1200" b="1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C0A3A0AB-2F1E-4828-9F30-C26192366545}" type="parTrans" cxnId="{48048CF8-6742-4181-8985-C9E3E34EB6DA}">
      <dgm:prSet/>
      <dgm:spPr>
        <a:xfrm>
          <a:off x="437771" y="647011"/>
          <a:ext cx="527175" cy="182986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98FA4AB4-3977-4C8A-95AF-558E38D615D0}" type="sibTrans" cxnId="{48048CF8-6742-4181-8985-C9E3E34EB6DA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381E4CA4-7D51-4B45-924C-479D79969315}">
      <dgm:prSet custT="1"/>
      <dgm:spPr>
        <a:xfrm>
          <a:off x="1056440" y="829998"/>
          <a:ext cx="871365" cy="435682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200" b="1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111 جلسه </a:t>
          </a:r>
          <a:endParaRPr lang="en-US" sz="1200" b="1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2CDF2D02-EB89-4452-9900-119E0B60C047}" type="parTrans" cxnId="{5EF71835-39A7-4B1B-932F-0A18BCB5D412}">
      <dgm:prSet/>
      <dgm:spPr>
        <a:xfrm>
          <a:off x="964947" y="647011"/>
          <a:ext cx="527175" cy="182986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779658CA-BC1A-4E3E-B477-9AD88165AC5F}" type="sibTrans" cxnId="{5EF71835-39A7-4B1B-932F-0A18BCB5D412}">
      <dgm:prSet/>
      <dgm:spPr/>
      <dgm:t>
        <a:bodyPr/>
        <a:lstStyle/>
        <a:p>
          <a:pPr rtl="1"/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959A76BF-E95D-47DC-8DF8-B10DBBF60D1F}" type="pres">
      <dgm:prSet presAssocID="{32D919EF-924D-4820-993B-D69CBA7F53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9D367D-7A51-41AA-84B3-A53054805098}" type="pres">
      <dgm:prSet presAssocID="{ED0E39F1-E2E1-42A3-A93D-82B4FB43CBB6}" presName="hierRoot1" presStyleCnt="0">
        <dgm:presLayoutVars>
          <dgm:hierBranch val="init"/>
        </dgm:presLayoutVars>
      </dgm:prSet>
      <dgm:spPr/>
    </dgm:pt>
    <dgm:pt modelId="{72EA0C8E-1318-4E77-9E24-C2059127EB19}" type="pres">
      <dgm:prSet presAssocID="{ED0E39F1-E2E1-42A3-A93D-82B4FB43CBB6}" presName="rootComposite1" presStyleCnt="0"/>
      <dgm:spPr/>
    </dgm:pt>
    <dgm:pt modelId="{85A7013E-B7FD-4F18-BE3A-8939E4DB2F80}" type="pres">
      <dgm:prSet presAssocID="{ED0E39F1-E2E1-42A3-A93D-82B4FB43CBB6}" presName="rootText1" presStyleLbl="node0" presStyleIdx="0" presStyleCnt="2" custScaleX="14983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73D7A3-31DD-4CAA-B75D-25E7AF9C3991}" type="pres">
      <dgm:prSet presAssocID="{ED0E39F1-E2E1-42A3-A93D-82B4FB43CBB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F33A7A-6103-4A41-A958-089F4CF1E1CF}" type="pres">
      <dgm:prSet presAssocID="{ED0E39F1-E2E1-42A3-A93D-82B4FB43CBB6}" presName="hierChild2" presStyleCnt="0"/>
      <dgm:spPr/>
    </dgm:pt>
    <dgm:pt modelId="{CD883B8A-D321-4B66-9087-DA58E945C4EA}" type="pres">
      <dgm:prSet presAssocID="{C0A3A0AB-2F1E-4828-9F30-C26192366545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647697" y="0"/>
              </a:moveTo>
              <a:lnTo>
                <a:pt x="647697" y="112410"/>
              </a:lnTo>
              <a:lnTo>
                <a:pt x="0" y="112410"/>
              </a:lnTo>
              <a:lnTo>
                <a:pt x="0" y="2248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6E941E5-9A23-4BDB-9372-E455F2E3D1C1}" type="pres">
      <dgm:prSet presAssocID="{B87A1263-DF45-4E6A-A392-EC9730794823}" presName="hierRoot2" presStyleCnt="0">
        <dgm:presLayoutVars>
          <dgm:hierBranch val="init"/>
        </dgm:presLayoutVars>
      </dgm:prSet>
      <dgm:spPr/>
    </dgm:pt>
    <dgm:pt modelId="{B62E885E-446B-497B-A0D3-6AB8AAC12C7E}" type="pres">
      <dgm:prSet presAssocID="{B87A1263-DF45-4E6A-A392-EC9730794823}" presName="rootComposite" presStyleCnt="0"/>
      <dgm:spPr/>
    </dgm:pt>
    <dgm:pt modelId="{812C4464-F8BC-41D4-9909-E24E1C7E5754}" type="pres">
      <dgm:prSet presAssocID="{B87A1263-DF45-4E6A-A392-EC9730794823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404BCC2-AF9A-494C-A965-1304F4F6399A}" type="pres">
      <dgm:prSet presAssocID="{B87A1263-DF45-4E6A-A392-EC9730794823}" presName="rootConnector" presStyleLbl="node2" presStyleIdx="0" presStyleCnt="4"/>
      <dgm:spPr/>
      <dgm:t>
        <a:bodyPr/>
        <a:lstStyle/>
        <a:p>
          <a:endParaRPr lang="en-US"/>
        </a:p>
      </dgm:t>
    </dgm:pt>
    <dgm:pt modelId="{0485B105-0E06-4675-863F-6FF4708D5447}" type="pres">
      <dgm:prSet presAssocID="{B87A1263-DF45-4E6A-A392-EC9730794823}" presName="hierChild4" presStyleCnt="0"/>
      <dgm:spPr/>
    </dgm:pt>
    <dgm:pt modelId="{60099847-43A0-4C3B-8400-DD457112509E}" type="pres">
      <dgm:prSet presAssocID="{B87A1263-DF45-4E6A-A392-EC9730794823}" presName="hierChild5" presStyleCnt="0"/>
      <dgm:spPr/>
    </dgm:pt>
    <dgm:pt modelId="{DBA6A52F-5EB4-4CA8-91C1-9137494DA36D}" type="pres">
      <dgm:prSet presAssocID="{2CDF2D02-EB89-4452-9900-119E0B60C047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10"/>
              </a:lnTo>
              <a:lnTo>
                <a:pt x="647697" y="112410"/>
              </a:lnTo>
              <a:lnTo>
                <a:pt x="647697" y="2248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D45AEE-47B0-4AB2-B54C-7574A63DD637}" type="pres">
      <dgm:prSet presAssocID="{381E4CA4-7D51-4B45-924C-479D79969315}" presName="hierRoot2" presStyleCnt="0">
        <dgm:presLayoutVars>
          <dgm:hierBranch val="init"/>
        </dgm:presLayoutVars>
      </dgm:prSet>
      <dgm:spPr/>
    </dgm:pt>
    <dgm:pt modelId="{3AF7DEE5-ABD7-4DD1-BD7C-CA5F6500CB3E}" type="pres">
      <dgm:prSet presAssocID="{381E4CA4-7D51-4B45-924C-479D79969315}" presName="rootComposite" presStyleCnt="0"/>
      <dgm:spPr/>
    </dgm:pt>
    <dgm:pt modelId="{017C8725-A26D-4E07-B4DE-8DA675A0A81D}" type="pres">
      <dgm:prSet presAssocID="{381E4CA4-7D51-4B45-924C-479D79969315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BFAAEDB-66DA-43DE-9492-3EE6B7D3F29F}" type="pres">
      <dgm:prSet presAssocID="{381E4CA4-7D51-4B45-924C-479D799693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0F3DFBE6-FB77-4DFA-9AF0-BECC50CFC891}" type="pres">
      <dgm:prSet presAssocID="{381E4CA4-7D51-4B45-924C-479D79969315}" presName="hierChild4" presStyleCnt="0"/>
      <dgm:spPr/>
    </dgm:pt>
    <dgm:pt modelId="{28C19FC9-FF64-4AAE-B410-CC15959F4F17}" type="pres">
      <dgm:prSet presAssocID="{381E4CA4-7D51-4B45-924C-479D79969315}" presName="hierChild5" presStyleCnt="0"/>
      <dgm:spPr/>
    </dgm:pt>
    <dgm:pt modelId="{3C8DC13D-25F1-4D0A-87CD-CB8980058756}" type="pres">
      <dgm:prSet presAssocID="{ED0E39F1-E2E1-42A3-A93D-82B4FB43CBB6}" presName="hierChild3" presStyleCnt="0"/>
      <dgm:spPr/>
    </dgm:pt>
    <dgm:pt modelId="{E2D52002-0973-4C65-A277-0572AEAE24E8}" type="pres">
      <dgm:prSet presAssocID="{BD2FDACA-D920-47A9-B58A-0779584AE60D}" presName="hierRoot1" presStyleCnt="0">
        <dgm:presLayoutVars>
          <dgm:hierBranch val="init"/>
        </dgm:presLayoutVars>
      </dgm:prSet>
      <dgm:spPr/>
    </dgm:pt>
    <dgm:pt modelId="{28DB5A76-1F0A-4650-A308-4F103995728E}" type="pres">
      <dgm:prSet presAssocID="{BD2FDACA-D920-47A9-B58A-0779584AE60D}" presName="rootComposite1" presStyleCnt="0"/>
      <dgm:spPr/>
    </dgm:pt>
    <dgm:pt modelId="{7D91012E-5F2A-43B5-BDCC-2CFB9426E802}" type="pres">
      <dgm:prSet presAssocID="{BD2FDACA-D920-47A9-B58A-0779584AE60D}" presName="rootText1" presStyleLbl="node0" presStyleIdx="1" presStyleCnt="2" custScaleX="14983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BB5CD90-A11D-4A12-ACD5-247DA70E4806}" type="pres">
      <dgm:prSet presAssocID="{BD2FDACA-D920-47A9-B58A-0779584AE6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590B12E-29F9-46F1-A8B1-FB01717806FF}" type="pres">
      <dgm:prSet presAssocID="{BD2FDACA-D920-47A9-B58A-0779584AE60D}" presName="hierChild2" presStyleCnt="0"/>
      <dgm:spPr/>
    </dgm:pt>
    <dgm:pt modelId="{155DC12B-B3D4-4B53-8BE8-96BBEBD1350B}" type="pres">
      <dgm:prSet presAssocID="{7E0807BA-1304-4798-9CF5-005A74C0A419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647697" y="0"/>
              </a:moveTo>
              <a:lnTo>
                <a:pt x="647697" y="112410"/>
              </a:lnTo>
              <a:lnTo>
                <a:pt x="0" y="112410"/>
              </a:lnTo>
              <a:lnTo>
                <a:pt x="0" y="2248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CA5AFF4-768A-4214-A961-0238864E300D}" type="pres">
      <dgm:prSet presAssocID="{2BA68CE1-213B-42BE-84CD-C53C828AC4E7}" presName="hierRoot2" presStyleCnt="0">
        <dgm:presLayoutVars>
          <dgm:hierBranch val="init"/>
        </dgm:presLayoutVars>
      </dgm:prSet>
      <dgm:spPr/>
    </dgm:pt>
    <dgm:pt modelId="{DA60E3FC-301D-4096-A8B1-82B5ABC32136}" type="pres">
      <dgm:prSet presAssocID="{2BA68CE1-213B-42BE-84CD-C53C828AC4E7}" presName="rootComposite" presStyleCnt="0"/>
      <dgm:spPr/>
    </dgm:pt>
    <dgm:pt modelId="{2217BD13-C0A6-461F-A919-282D38E9436D}" type="pres">
      <dgm:prSet presAssocID="{2BA68CE1-213B-42BE-84CD-C53C828AC4E7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4A952AB-2B6D-4475-9FFB-254DCDF4C023}" type="pres">
      <dgm:prSet presAssocID="{2BA68CE1-213B-42BE-84CD-C53C828AC4E7}" presName="rootConnector" presStyleLbl="node2" presStyleIdx="2" presStyleCnt="4"/>
      <dgm:spPr/>
      <dgm:t>
        <a:bodyPr/>
        <a:lstStyle/>
        <a:p>
          <a:endParaRPr lang="en-US"/>
        </a:p>
      </dgm:t>
    </dgm:pt>
    <dgm:pt modelId="{89D9F7C6-E61F-41DF-AFBC-BF668C836A8B}" type="pres">
      <dgm:prSet presAssocID="{2BA68CE1-213B-42BE-84CD-C53C828AC4E7}" presName="hierChild4" presStyleCnt="0"/>
      <dgm:spPr/>
    </dgm:pt>
    <dgm:pt modelId="{05CDFCA6-7900-4F97-92A6-4FD37FAC06D6}" type="pres">
      <dgm:prSet presAssocID="{2BA68CE1-213B-42BE-84CD-C53C828AC4E7}" presName="hierChild5" presStyleCnt="0"/>
      <dgm:spPr/>
    </dgm:pt>
    <dgm:pt modelId="{4CA15243-255F-4A56-9FE8-919AE9AE302E}" type="pres">
      <dgm:prSet presAssocID="{0D91F2A7-FD42-47FC-A2A1-E32D4622172C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10"/>
              </a:lnTo>
              <a:lnTo>
                <a:pt x="647697" y="112410"/>
              </a:lnTo>
              <a:lnTo>
                <a:pt x="647697" y="2248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F296B73-DA0B-490C-85F9-3D8A90E334D9}" type="pres">
      <dgm:prSet presAssocID="{72CA8E55-35EB-4E59-AFB0-CDCC85DEAD0D}" presName="hierRoot2" presStyleCnt="0">
        <dgm:presLayoutVars>
          <dgm:hierBranch val="init"/>
        </dgm:presLayoutVars>
      </dgm:prSet>
      <dgm:spPr/>
    </dgm:pt>
    <dgm:pt modelId="{C0B52124-2C75-4985-9540-603750ACFE92}" type="pres">
      <dgm:prSet presAssocID="{72CA8E55-35EB-4E59-AFB0-CDCC85DEAD0D}" presName="rootComposite" presStyleCnt="0"/>
      <dgm:spPr/>
    </dgm:pt>
    <dgm:pt modelId="{3B3249B0-558D-43BE-B1B6-A64D5CB9EDFC}" type="pres">
      <dgm:prSet presAssocID="{72CA8E55-35EB-4E59-AFB0-CDCC85DEAD0D}" presName="rootText" presStyleLbl="node2" presStyleIdx="3" presStyleCnt="4" custLinFactNeighborX="14501" custLinFactNeighborY="38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99340C4-9E5B-446C-8153-E4D90DF03CBF}" type="pres">
      <dgm:prSet presAssocID="{72CA8E55-35EB-4E59-AFB0-CDCC85DEAD0D}" presName="rootConnector" presStyleLbl="node2" presStyleIdx="3" presStyleCnt="4"/>
      <dgm:spPr/>
      <dgm:t>
        <a:bodyPr/>
        <a:lstStyle/>
        <a:p>
          <a:endParaRPr lang="en-US"/>
        </a:p>
      </dgm:t>
    </dgm:pt>
    <dgm:pt modelId="{556DF27B-7562-4B0E-8FCA-D0B2F7B865E0}" type="pres">
      <dgm:prSet presAssocID="{72CA8E55-35EB-4E59-AFB0-CDCC85DEAD0D}" presName="hierChild4" presStyleCnt="0"/>
      <dgm:spPr/>
    </dgm:pt>
    <dgm:pt modelId="{D5C5E3F3-8627-4889-AA13-A99D30FEE8DA}" type="pres">
      <dgm:prSet presAssocID="{72CA8E55-35EB-4E59-AFB0-CDCC85DEAD0D}" presName="hierChild5" presStyleCnt="0"/>
      <dgm:spPr/>
    </dgm:pt>
    <dgm:pt modelId="{26F36DEB-DF9F-43E1-B72F-C3DE213A7F69}" type="pres">
      <dgm:prSet presAssocID="{BD2FDACA-D920-47A9-B58A-0779584AE60D}" presName="hierChild3" presStyleCnt="0"/>
      <dgm:spPr/>
    </dgm:pt>
  </dgm:ptLst>
  <dgm:cxnLst>
    <dgm:cxn modelId="{EB155F01-98BD-4B25-920D-8B3698421F55}" type="presOf" srcId="{381E4CA4-7D51-4B45-924C-479D79969315}" destId="{017C8725-A26D-4E07-B4DE-8DA675A0A81D}" srcOrd="0" destOrd="0" presId="urn:microsoft.com/office/officeart/2005/8/layout/orgChart1"/>
    <dgm:cxn modelId="{BA6268B2-9400-4B66-B7CD-6611EAB9B38D}" type="presOf" srcId="{32D919EF-924D-4820-993B-D69CBA7F53AB}" destId="{959A76BF-E95D-47DC-8DF8-B10DBBF60D1F}" srcOrd="0" destOrd="0" presId="urn:microsoft.com/office/officeart/2005/8/layout/orgChart1"/>
    <dgm:cxn modelId="{160F3639-2A40-4254-B57D-392CA3C99004}" type="presOf" srcId="{B87A1263-DF45-4E6A-A392-EC9730794823}" destId="{E404BCC2-AF9A-494C-A965-1304F4F6399A}" srcOrd="1" destOrd="0" presId="urn:microsoft.com/office/officeart/2005/8/layout/orgChart1"/>
    <dgm:cxn modelId="{47067227-8974-4D5A-B010-D10B5D9EB765}" type="presOf" srcId="{2BA68CE1-213B-42BE-84CD-C53C828AC4E7}" destId="{34A952AB-2B6D-4475-9FFB-254DCDF4C023}" srcOrd="1" destOrd="0" presId="urn:microsoft.com/office/officeart/2005/8/layout/orgChart1"/>
    <dgm:cxn modelId="{056EE9C9-6640-4347-9466-93864CE7DE3F}" type="presOf" srcId="{2BA68CE1-213B-42BE-84CD-C53C828AC4E7}" destId="{2217BD13-C0A6-461F-A919-282D38E9436D}" srcOrd="0" destOrd="0" presId="urn:microsoft.com/office/officeart/2005/8/layout/orgChart1"/>
    <dgm:cxn modelId="{E51D3268-33A0-4956-91F6-B780C5271F7E}" type="presOf" srcId="{C0A3A0AB-2F1E-4828-9F30-C26192366545}" destId="{CD883B8A-D321-4B66-9087-DA58E945C4EA}" srcOrd="0" destOrd="0" presId="urn:microsoft.com/office/officeart/2005/8/layout/orgChart1"/>
    <dgm:cxn modelId="{E959197D-1DB5-40FD-A3A3-2ACC73364749}" srcId="{BD2FDACA-D920-47A9-B58A-0779584AE60D}" destId="{2BA68CE1-213B-42BE-84CD-C53C828AC4E7}" srcOrd="0" destOrd="0" parTransId="{7E0807BA-1304-4798-9CF5-005A74C0A419}" sibTransId="{27735DE9-C809-46C6-B3F8-1A11B2A2CCAF}"/>
    <dgm:cxn modelId="{30F7989E-6765-4D0C-B589-F22001D1419B}" type="presOf" srcId="{BD2FDACA-D920-47A9-B58A-0779584AE60D}" destId="{7BB5CD90-A11D-4A12-ACD5-247DA70E4806}" srcOrd="1" destOrd="0" presId="urn:microsoft.com/office/officeart/2005/8/layout/orgChart1"/>
    <dgm:cxn modelId="{9D197F5F-ACF8-4064-B0A8-BABE2AD9F644}" type="presOf" srcId="{ED0E39F1-E2E1-42A3-A93D-82B4FB43CBB6}" destId="{1D73D7A3-31DD-4CAA-B75D-25E7AF9C3991}" srcOrd="1" destOrd="0" presId="urn:microsoft.com/office/officeart/2005/8/layout/orgChart1"/>
    <dgm:cxn modelId="{5EF71835-39A7-4B1B-932F-0A18BCB5D412}" srcId="{ED0E39F1-E2E1-42A3-A93D-82B4FB43CBB6}" destId="{381E4CA4-7D51-4B45-924C-479D79969315}" srcOrd="1" destOrd="0" parTransId="{2CDF2D02-EB89-4452-9900-119E0B60C047}" sibTransId="{779658CA-BC1A-4E3E-B477-9AD88165AC5F}"/>
    <dgm:cxn modelId="{6B31125E-0B04-43A5-ACFD-ECC8AD3D17C2}" type="presOf" srcId="{2CDF2D02-EB89-4452-9900-119E0B60C047}" destId="{DBA6A52F-5EB4-4CA8-91C1-9137494DA36D}" srcOrd="0" destOrd="0" presId="urn:microsoft.com/office/officeart/2005/8/layout/orgChart1"/>
    <dgm:cxn modelId="{A0E3107B-F177-41CD-B9A3-1A881052393A}" type="presOf" srcId="{B87A1263-DF45-4E6A-A392-EC9730794823}" destId="{812C4464-F8BC-41D4-9909-E24E1C7E5754}" srcOrd="0" destOrd="0" presId="urn:microsoft.com/office/officeart/2005/8/layout/orgChart1"/>
    <dgm:cxn modelId="{48048CF8-6742-4181-8985-C9E3E34EB6DA}" srcId="{ED0E39F1-E2E1-42A3-A93D-82B4FB43CBB6}" destId="{B87A1263-DF45-4E6A-A392-EC9730794823}" srcOrd="0" destOrd="0" parTransId="{C0A3A0AB-2F1E-4828-9F30-C26192366545}" sibTransId="{98FA4AB4-3977-4C8A-95AF-558E38D615D0}"/>
    <dgm:cxn modelId="{B58AD63E-0132-4B49-A2FA-E08CC5A97A20}" srcId="{32D919EF-924D-4820-993B-D69CBA7F53AB}" destId="{ED0E39F1-E2E1-42A3-A93D-82B4FB43CBB6}" srcOrd="0" destOrd="0" parTransId="{1F79B66B-4FBA-48CC-8AED-8718E111C9B1}" sibTransId="{8C5CA939-8CEE-4B0C-B84E-91B74F896D29}"/>
    <dgm:cxn modelId="{19DB6CC9-885A-46DB-9BA3-264F7C8C43AE}" srcId="{32D919EF-924D-4820-993B-D69CBA7F53AB}" destId="{BD2FDACA-D920-47A9-B58A-0779584AE60D}" srcOrd="1" destOrd="0" parTransId="{A1B5AFD1-561A-461E-86CA-64C5F5E0D674}" sibTransId="{47197D0A-3420-4CDE-82E6-3BF1A05C6617}"/>
    <dgm:cxn modelId="{000F58F1-5D56-42A8-9BCA-E60CFDDC0995}" type="presOf" srcId="{381E4CA4-7D51-4B45-924C-479D79969315}" destId="{EBFAAEDB-66DA-43DE-9492-3EE6B7D3F29F}" srcOrd="1" destOrd="0" presId="urn:microsoft.com/office/officeart/2005/8/layout/orgChart1"/>
    <dgm:cxn modelId="{64FDDFCD-33E6-43E8-9153-5198181FFFA0}" type="presOf" srcId="{72CA8E55-35EB-4E59-AFB0-CDCC85DEAD0D}" destId="{A99340C4-9E5B-446C-8153-E4D90DF03CBF}" srcOrd="1" destOrd="0" presId="urn:microsoft.com/office/officeart/2005/8/layout/orgChart1"/>
    <dgm:cxn modelId="{EA3B7162-995E-480A-8E2B-56C6CE2E97ED}" type="presOf" srcId="{0D91F2A7-FD42-47FC-A2A1-E32D4622172C}" destId="{4CA15243-255F-4A56-9FE8-919AE9AE302E}" srcOrd="0" destOrd="0" presId="urn:microsoft.com/office/officeart/2005/8/layout/orgChart1"/>
    <dgm:cxn modelId="{8F491BAF-6611-40CD-84A5-75BD87107487}" type="presOf" srcId="{7E0807BA-1304-4798-9CF5-005A74C0A419}" destId="{155DC12B-B3D4-4B53-8BE8-96BBEBD1350B}" srcOrd="0" destOrd="0" presId="urn:microsoft.com/office/officeart/2005/8/layout/orgChart1"/>
    <dgm:cxn modelId="{8DF99949-F773-4D2A-9003-61160600F151}" type="presOf" srcId="{ED0E39F1-E2E1-42A3-A93D-82B4FB43CBB6}" destId="{85A7013E-B7FD-4F18-BE3A-8939E4DB2F80}" srcOrd="0" destOrd="0" presId="urn:microsoft.com/office/officeart/2005/8/layout/orgChart1"/>
    <dgm:cxn modelId="{257DB842-2C71-4B6D-A986-CB64CF4A58DE}" srcId="{BD2FDACA-D920-47A9-B58A-0779584AE60D}" destId="{72CA8E55-35EB-4E59-AFB0-CDCC85DEAD0D}" srcOrd="1" destOrd="0" parTransId="{0D91F2A7-FD42-47FC-A2A1-E32D4622172C}" sibTransId="{1158B458-6C35-41C9-A0CB-46F30E1BAE88}"/>
    <dgm:cxn modelId="{5DCF1B84-C41B-4D60-8338-7DDC3CE99E78}" type="presOf" srcId="{72CA8E55-35EB-4E59-AFB0-CDCC85DEAD0D}" destId="{3B3249B0-558D-43BE-B1B6-A64D5CB9EDFC}" srcOrd="0" destOrd="0" presId="urn:microsoft.com/office/officeart/2005/8/layout/orgChart1"/>
    <dgm:cxn modelId="{B1779315-95C2-478A-8552-49ADA5313DD7}" type="presOf" srcId="{BD2FDACA-D920-47A9-B58A-0779584AE60D}" destId="{7D91012E-5F2A-43B5-BDCC-2CFB9426E802}" srcOrd="0" destOrd="0" presId="urn:microsoft.com/office/officeart/2005/8/layout/orgChart1"/>
    <dgm:cxn modelId="{C47C3EEE-73F4-4E3C-AA5F-A657288CF320}" type="presParOf" srcId="{959A76BF-E95D-47DC-8DF8-B10DBBF60D1F}" destId="{3C9D367D-7A51-41AA-84B3-A53054805098}" srcOrd="0" destOrd="0" presId="urn:microsoft.com/office/officeart/2005/8/layout/orgChart1"/>
    <dgm:cxn modelId="{ACC2B970-2064-4A61-A176-953E62D893BE}" type="presParOf" srcId="{3C9D367D-7A51-41AA-84B3-A53054805098}" destId="{72EA0C8E-1318-4E77-9E24-C2059127EB19}" srcOrd="0" destOrd="0" presId="urn:microsoft.com/office/officeart/2005/8/layout/orgChart1"/>
    <dgm:cxn modelId="{78A76AC4-F3D3-4D0C-8279-6D584963C9C0}" type="presParOf" srcId="{72EA0C8E-1318-4E77-9E24-C2059127EB19}" destId="{85A7013E-B7FD-4F18-BE3A-8939E4DB2F80}" srcOrd="0" destOrd="0" presId="urn:microsoft.com/office/officeart/2005/8/layout/orgChart1"/>
    <dgm:cxn modelId="{F045470D-5BFB-4844-88AD-5904E972EAEA}" type="presParOf" srcId="{72EA0C8E-1318-4E77-9E24-C2059127EB19}" destId="{1D73D7A3-31DD-4CAA-B75D-25E7AF9C3991}" srcOrd="1" destOrd="0" presId="urn:microsoft.com/office/officeart/2005/8/layout/orgChart1"/>
    <dgm:cxn modelId="{2C89E60B-FA60-43A3-B66A-472297037B48}" type="presParOf" srcId="{3C9D367D-7A51-41AA-84B3-A53054805098}" destId="{86F33A7A-6103-4A41-A958-089F4CF1E1CF}" srcOrd="1" destOrd="0" presId="urn:microsoft.com/office/officeart/2005/8/layout/orgChart1"/>
    <dgm:cxn modelId="{A54355AF-BB99-451C-B570-7049AB52B90D}" type="presParOf" srcId="{86F33A7A-6103-4A41-A958-089F4CF1E1CF}" destId="{CD883B8A-D321-4B66-9087-DA58E945C4EA}" srcOrd="0" destOrd="0" presId="urn:microsoft.com/office/officeart/2005/8/layout/orgChart1"/>
    <dgm:cxn modelId="{67AD24EB-DB71-4BF0-BC38-5145E7FAC736}" type="presParOf" srcId="{86F33A7A-6103-4A41-A958-089F4CF1E1CF}" destId="{56E941E5-9A23-4BDB-9372-E455F2E3D1C1}" srcOrd="1" destOrd="0" presId="urn:microsoft.com/office/officeart/2005/8/layout/orgChart1"/>
    <dgm:cxn modelId="{4608D08B-90DA-4C1C-9204-541E127D7022}" type="presParOf" srcId="{56E941E5-9A23-4BDB-9372-E455F2E3D1C1}" destId="{B62E885E-446B-497B-A0D3-6AB8AAC12C7E}" srcOrd="0" destOrd="0" presId="urn:microsoft.com/office/officeart/2005/8/layout/orgChart1"/>
    <dgm:cxn modelId="{059BCF49-3764-4269-AF61-1BEC901A479B}" type="presParOf" srcId="{B62E885E-446B-497B-A0D3-6AB8AAC12C7E}" destId="{812C4464-F8BC-41D4-9909-E24E1C7E5754}" srcOrd="0" destOrd="0" presId="urn:microsoft.com/office/officeart/2005/8/layout/orgChart1"/>
    <dgm:cxn modelId="{FF70630C-53C6-4C34-8916-424918E80107}" type="presParOf" srcId="{B62E885E-446B-497B-A0D3-6AB8AAC12C7E}" destId="{E404BCC2-AF9A-494C-A965-1304F4F6399A}" srcOrd="1" destOrd="0" presId="urn:microsoft.com/office/officeart/2005/8/layout/orgChart1"/>
    <dgm:cxn modelId="{2298A53C-87E0-4E21-9EAA-65A8A34FF455}" type="presParOf" srcId="{56E941E5-9A23-4BDB-9372-E455F2E3D1C1}" destId="{0485B105-0E06-4675-863F-6FF4708D5447}" srcOrd="1" destOrd="0" presId="urn:microsoft.com/office/officeart/2005/8/layout/orgChart1"/>
    <dgm:cxn modelId="{FC1F1285-2910-4290-B1EA-65534566A321}" type="presParOf" srcId="{56E941E5-9A23-4BDB-9372-E455F2E3D1C1}" destId="{60099847-43A0-4C3B-8400-DD457112509E}" srcOrd="2" destOrd="0" presId="urn:microsoft.com/office/officeart/2005/8/layout/orgChart1"/>
    <dgm:cxn modelId="{64853748-C38A-4BA5-A28A-97D29E325D74}" type="presParOf" srcId="{86F33A7A-6103-4A41-A958-089F4CF1E1CF}" destId="{DBA6A52F-5EB4-4CA8-91C1-9137494DA36D}" srcOrd="2" destOrd="0" presId="urn:microsoft.com/office/officeart/2005/8/layout/orgChart1"/>
    <dgm:cxn modelId="{5E5B7C52-8B3B-44D1-80FB-6C832DBAC6D6}" type="presParOf" srcId="{86F33A7A-6103-4A41-A958-089F4CF1E1CF}" destId="{1AD45AEE-47B0-4AB2-B54C-7574A63DD637}" srcOrd="3" destOrd="0" presId="urn:microsoft.com/office/officeart/2005/8/layout/orgChart1"/>
    <dgm:cxn modelId="{E5EBFC30-59FF-47C7-9CB8-2602E6A009FA}" type="presParOf" srcId="{1AD45AEE-47B0-4AB2-B54C-7574A63DD637}" destId="{3AF7DEE5-ABD7-4DD1-BD7C-CA5F6500CB3E}" srcOrd="0" destOrd="0" presId="urn:microsoft.com/office/officeart/2005/8/layout/orgChart1"/>
    <dgm:cxn modelId="{16574E03-EF62-4A2A-85E2-FAA516A4021F}" type="presParOf" srcId="{3AF7DEE5-ABD7-4DD1-BD7C-CA5F6500CB3E}" destId="{017C8725-A26D-4E07-B4DE-8DA675A0A81D}" srcOrd="0" destOrd="0" presId="urn:microsoft.com/office/officeart/2005/8/layout/orgChart1"/>
    <dgm:cxn modelId="{76EAB1D5-35B5-49A3-8230-12CD73EB28C7}" type="presParOf" srcId="{3AF7DEE5-ABD7-4DD1-BD7C-CA5F6500CB3E}" destId="{EBFAAEDB-66DA-43DE-9492-3EE6B7D3F29F}" srcOrd="1" destOrd="0" presId="urn:microsoft.com/office/officeart/2005/8/layout/orgChart1"/>
    <dgm:cxn modelId="{CAC17B0F-5A98-4900-BD5D-84EEC7B2BCAF}" type="presParOf" srcId="{1AD45AEE-47B0-4AB2-B54C-7574A63DD637}" destId="{0F3DFBE6-FB77-4DFA-9AF0-BECC50CFC891}" srcOrd="1" destOrd="0" presId="urn:microsoft.com/office/officeart/2005/8/layout/orgChart1"/>
    <dgm:cxn modelId="{B2554B9A-BC14-4963-8495-5A84AF6EC9F3}" type="presParOf" srcId="{1AD45AEE-47B0-4AB2-B54C-7574A63DD637}" destId="{28C19FC9-FF64-4AAE-B410-CC15959F4F17}" srcOrd="2" destOrd="0" presId="urn:microsoft.com/office/officeart/2005/8/layout/orgChart1"/>
    <dgm:cxn modelId="{1EB666FA-D0AD-43F9-860D-8714636BF3E5}" type="presParOf" srcId="{3C9D367D-7A51-41AA-84B3-A53054805098}" destId="{3C8DC13D-25F1-4D0A-87CD-CB8980058756}" srcOrd="2" destOrd="0" presId="urn:microsoft.com/office/officeart/2005/8/layout/orgChart1"/>
    <dgm:cxn modelId="{0CD359F7-7AA2-46C1-BC02-2A407E6BE675}" type="presParOf" srcId="{959A76BF-E95D-47DC-8DF8-B10DBBF60D1F}" destId="{E2D52002-0973-4C65-A277-0572AEAE24E8}" srcOrd="1" destOrd="0" presId="urn:microsoft.com/office/officeart/2005/8/layout/orgChart1"/>
    <dgm:cxn modelId="{283DEB7F-13DB-42D2-B44C-1A8A9D41ED14}" type="presParOf" srcId="{E2D52002-0973-4C65-A277-0572AEAE24E8}" destId="{28DB5A76-1F0A-4650-A308-4F103995728E}" srcOrd="0" destOrd="0" presId="urn:microsoft.com/office/officeart/2005/8/layout/orgChart1"/>
    <dgm:cxn modelId="{C635DFE5-D373-461E-AFEC-352D1FAD27C2}" type="presParOf" srcId="{28DB5A76-1F0A-4650-A308-4F103995728E}" destId="{7D91012E-5F2A-43B5-BDCC-2CFB9426E802}" srcOrd="0" destOrd="0" presId="urn:microsoft.com/office/officeart/2005/8/layout/orgChart1"/>
    <dgm:cxn modelId="{7EF86964-D404-43F2-B540-602B68574189}" type="presParOf" srcId="{28DB5A76-1F0A-4650-A308-4F103995728E}" destId="{7BB5CD90-A11D-4A12-ACD5-247DA70E4806}" srcOrd="1" destOrd="0" presId="urn:microsoft.com/office/officeart/2005/8/layout/orgChart1"/>
    <dgm:cxn modelId="{18DF5EDB-6D46-451F-BDB4-23282B67904D}" type="presParOf" srcId="{E2D52002-0973-4C65-A277-0572AEAE24E8}" destId="{2590B12E-29F9-46F1-A8B1-FB01717806FF}" srcOrd="1" destOrd="0" presId="urn:microsoft.com/office/officeart/2005/8/layout/orgChart1"/>
    <dgm:cxn modelId="{AA1135B0-EEE9-4ECE-9CD5-F8ACAC06EFE2}" type="presParOf" srcId="{2590B12E-29F9-46F1-A8B1-FB01717806FF}" destId="{155DC12B-B3D4-4B53-8BE8-96BBEBD1350B}" srcOrd="0" destOrd="0" presId="urn:microsoft.com/office/officeart/2005/8/layout/orgChart1"/>
    <dgm:cxn modelId="{62912F01-B9AE-434F-AD26-6E633260232B}" type="presParOf" srcId="{2590B12E-29F9-46F1-A8B1-FB01717806FF}" destId="{CCA5AFF4-768A-4214-A961-0238864E300D}" srcOrd="1" destOrd="0" presId="urn:microsoft.com/office/officeart/2005/8/layout/orgChart1"/>
    <dgm:cxn modelId="{7B562E5D-01D1-4489-9FBA-4962E50ABA94}" type="presParOf" srcId="{CCA5AFF4-768A-4214-A961-0238864E300D}" destId="{DA60E3FC-301D-4096-A8B1-82B5ABC32136}" srcOrd="0" destOrd="0" presId="urn:microsoft.com/office/officeart/2005/8/layout/orgChart1"/>
    <dgm:cxn modelId="{5B2B49E4-6D0C-4AFA-B3D5-C91D728309C0}" type="presParOf" srcId="{DA60E3FC-301D-4096-A8B1-82B5ABC32136}" destId="{2217BD13-C0A6-461F-A919-282D38E9436D}" srcOrd="0" destOrd="0" presId="urn:microsoft.com/office/officeart/2005/8/layout/orgChart1"/>
    <dgm:cxn modelId="{6DAF864E-3489-403A-982E-A2E725D9ABDD}" type="presParOf" srcId="{DA60E3FC-301D-4096-A8B1-82B5ABC32136}" destId="{34A952AB-2B6D-4475-9FFB-254DCDF4C023}" srcOrd="1" destOrd="0" presId="urn:microsoft.com/office/officeart/2005/8/layout/orgChart1"/>
    <dgm:cxn modelId="{7A3BDFD8-21AF-45A2-B2A8-039344116BBD}" type="presParOf" srcId="{CCA5AFF4-768A-4214-A961-0238864E300D}" destId="{89D9F7C6-E61F-41DF-AFBC-BF668C836A8B}" srcOrd="1" destOrd="0" presId="urn:microsoft.com/office/officeart/2005/8/layout/orgChart1"/>
    <dgm:cxn modelId="{C2076A11-96D7-4960-A41E-F8C163A1E6A2}" type="presParOf" srcId="{CCA5AFF4-768A-4214-A961-0238864E300D}" destId="{05CDFCA6-7900-4F97-92A6-4FD37FAC06D6}" srcOrd="2" destOrd="0" presId="urn:microsoft.com/office/officeart/2005/8/layout/orgChart1"/>
    <dgm:cxn modelId="{AAA4D63C-A391-4086-A79E-BCBA0AE8FCBD}" type="presParOf" srcId="{2590B12E-29F9-46F1-A8B1-FB01717806FF}" destId="{4CA15243-255F-4A56-9FE8-919AE9AE302E}" srcOrd="2" destOrd="0" presId="urn:microsoft.com/office/officeart/2005/8/layout/orgChart1"/>
    <dgm:cxn modelId="{774416C5-9312-4C78-9045-A9F1ACB25298}" type="presParOf" srcId="{2590B12E-29F9-46F1-A8B1-FB01717806FF}" destId="{6F296B73-DA0B-490C-85F9-3D8A90E334D9}" srcOrd="3" destOrd="0" presId="urn:microsoft.com/office/officeart/2005/8/layout/orgChart1"/>
    <dgm:cxn modelId="{25784008-9141-44D9-AD71-520BE174799E}" type="presParOf" srcId="{6F296B73-DA0B-490C-85F9-3D8A90E334D9}" destId="{C0B52124-2C75-4985-9540-603750ACFE92}" srcOrd="0" destOrd="0" presId="urn:microsoft.com/office/officeart/2005/8/layout/orgChart1"/>
    <dgm:cxn modelId="{68E5A140-10E4-449A-9C35-10260EC406AB}" type="presParOf" srcId="{C0B52124-2C75-4985-9540-603750ACFE92}" destId="{3B3249B0-558D-43BE-B1B6-A64D5CB9EDFC}" srcOrd="0" destOrd="0" presId="urn:microsoft.com/office/officeart/2005/8/layout/orgChart1"/>
    <dgm:cxn modelId="{9B0DBD9C-69DC-4F07-B547-DEF53C11C492}" type="presParOf" srcId="{C0B52124-2C75-4985-9540-603750ACFE92}" destId="{A99340C4-9E5B-446C-8153-E4D90DF03CBF}" srcOrd="1" destOrd="0" presId="urn:microsoft.com/office/officeart/2005/8/layout/orgChart1"/>
    <dgm:cxn modelId="{B3A7289C-9E13-49A8-98DD-827E76D4C5D4}" type="presParOf" srcId="{6F296B73-DA0B-490C-85F9-3D8A90E334D9}" destId="{556DF27B-7562-4B0E-8FCA-D0B2F7B865E0}" srcOrd="1" destOrd="0" presId="urn:microsoft.com/office/officeart/2005/8/layout/orgChart1"/>
    <dgm:cxn modelId="{DF80789A-FB7F-466D-B4AF-E18C89CEF2D5}" type="presParOf" srcId="{6F296B73-DA0B-490C-85F9-3D8A90E334D9}" destId="{D5C5E3F3-8627-4889-AA13-A99D30FEE8DA}" srcOrd="2" destOrd="0" presId="urn:microsoft.com/office/officeart/2005/8/layout/orgChart1"/>
    <dgm:cxn modelId="{233F1624-BD05-472D-A128-C7D5FAE54F11}" type="presParOf" srcId="{E2D52002-0973-4C65-A277-0572AEAE24E8}" destId="{26F36DEB-DF9F-43E1-B72F-C3DE213A7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D2648B6-D485-4F4F-B1DF-6317EC7C621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BE9FDB98-0D67-4067-B283-FCF28561B6F2}">
      <dgm:prSet phldrT="[Text]" custT="1"/>
      <dgm:spPr>
        <a:xfrm>
          <a:off x="571499" y="542924"/>
          <a:ext cx="1638299" cy="5429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4 جلسه </a:t>
          </a:r>
          <a:r>
            <a:rPr lang="fa-IR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شورای </a:t>
          </a:r>
          <a:r>
            <a:rPr lang="fa-IR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مدیران 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EE9751E1-1C5D-4ED5-8B6F-E2BBD9B58488}" type="parTrans" cxnId="{95ADF97A-B31B-406A-9AC3-E5C8C2E03EF2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EAB581E7-B5B4-4B1C-82B1-AECAEEAC3172}" type="sibTrans" cxnId="{95ADF97A-B31B-406A-9AC3-E5C8C2E03EF2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C5CA4B6A-93FF-4D8F-AB31-FE95A133977E}">
      <dgm:prSet phldrT="[Text]" custT="1"/>
      <dgm:spPr>
        <a:xfrm>
          <a:off x="571499" y="0"/>
          <a:ext cx="1638299" cy="114299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15  جلسه شورای معاونین 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D6ADA1E3-0E12-4AA2-B878-F0BA6116BA29}" type="parTrans" cxnId="{CF0D2432-D311-4C00-A122-3C33545BD0A8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C4D48B72-C60A-4476-A254-1886323142C8}" type="sibTrans" cxnId="{CF0D2432-D311-4C00-A122-3C33545BD0A8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2C127959-08C5-4C09-8177-38A206ECD79D}" type="pres">
      <dgm:prSet presAssocID="{8D2648B6-D485-4F4F-B1DF-6317EC7C62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94FB1A-9FF8-4D21-97E5-584C42BCBDE4}" type="pres">
      <dgm:prSet presAssocID="{C5CA4B6A-93FF-4D8F-AB31-FE95A133977E}" presName="circle1" presStyleLbl="node1" presStyleIdx="0" presStyleCnt="2"/>
      <dgm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77F6A56-DB85-4556-980A-5110F335AD69}" type="pres">
      <dgm:prSet presAssocID="{C5CA4B6A-93FF-4D8F-AB31-FE95A133977E}" presName="space" presStyleCnt="0"/>
      <dgm:spPr/>
    </dgm:pt>
    <dgm:pt modelId="{C9729B5D-01AE-4A1D-840E-CCCAF2E78F1A}" type="pres">
      <dgm:prSet presAssocID="{C5CA4B6A-93FF-4D8F-AB31-FE95A133977E}" presName="rect1" presStyleLbl="alignAcc1" presStyleIdx="0" presStyleCnt="2" custLinFactNeighborY="625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4AD39E-85B7-4D28-89F8-D55A74D74233}" type="pres">
      <dgm:prSet presAssocID="{BE9FDB98-0D67-4067-B283-FCF28561B6F2}" presName="vertSpace2" presStyleLbl="node1" presStyleIdx="0" presStyleCnt="2"/>
      <dgm:spPr/>
    </dgm:pt>
    <dgm:pt modelId="{B938F95C-B028-4FAE-A62D-791BAE99FF05}" type="pres">
      <dgm:prSet presAssocID="{BE9FDB98-0D67-4067-B283-FCF28561B6F2}" presName="circle2" presStyleLbl="node1" presStyleIdx="1" presStyleCnt="2"/>
      <dgm:spPr>
        <a:xfrm>
          <a:off x="300037" y="542924"/>
          <a:ext cx="542924" cy="542924"/>
        </a:xfrm>
        <a:prstGeom prst="pie">
          <a:avLst>
            <a:gd name="adj1" fmla="val 5400000"/>
            <a:gd name="adj2" fmla="val 162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32234C-ED42-4475-94F5-E7E5A931D2D4}" type="pres">
      <dgm:prSet presAssocID="{BE9FDB98-0D67-4067-B283-FCF28561B6F2}" presName="rect2" presStyleLbl="alignAcc1" presStyleIdx="1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271989-9323-4242-82CC-5E48D4BADEEE}" type="pres">
      <dgm:prSet presAssocID="{C5CA4B6A-93FF-4D8F-AB31-FE95A133977E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6212B-6DCA-432D-B2CE-E4D455D88737}" type="pres">
      <dgm:prSet presAssocID="{BE9FDB98-0D67-4067-B283-FCF28561B6F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9936F7-FFC4-447D-9859-ADBEC04CC9EE}" type="presOf" srcId="{C5CA4B6A-93FF-4D8F-AB31-FE95A133977E}" destId="{C9729B5D-01AE-4A1D-840E-CCCAF2E78F1A}" srcOrd="0" destOrd="0" presId="urn:microsoft.com/office/officeart/2005/8/layout/target3"/>
    <dgm:cxn modelId="{7256CBA7-4BC5-4738-B1D2-8775F97AAB0C}" type="presOf" srcId="{8D2648B6-D485-4F4F-B1DF-6317EC7C6213}" destId="{2C127959-08C5-4C09-8177-38A206ECD79D}" srcOrd="0" destOrd="0" presId="urn:microsoft.com/office/officeart/2005/8/layout/target3"/>
    <dgm:cxn modelId="{95ADF97A-B31B-406A-9AC3-E5C8C2E03EF2}" srcId="{8D2648B6-D485-4F4F-B1DF-6317EC7C6213}" destId="{BE9FDB98-0D67-4067-B283-FCF28561B6F2}" srcOrd="1" destOrd="0" parTransId="{EE9751E1-1C5D-4ED5-8B6F-E2BBD9B58488}" sibTransId="{EAB581E7-B5B4-4B1C-82B1-AECAEEAC3172}"/>
    <dgm:cxn modelId="{AB13AEF8-1D86-40AA-9472-B52B04112CAA}" type="presOf" srcId="{C5CA4B6A-93FF-4D8F-AB31-FE95A133977E}" destId="{DA271989-9323-4242-82CC-5E48D4BADEEE}" srcOrd="1" destOrd="0" presId="urn:microsoft.com/office/officeart/2005/8/layout/target3"/>
    <dgm:cxn modelId="{1A17EA56-9392-480E-86E7-25EE6F897EBD}" type="presOf" srcId="{BE9FDB98-0D67-4067-B283-FCF28561B6F2}" destId="{8732234C-ED42-4475-94F5-E7E5A931D2D4}" srcOrd="0" destOrd="0" presId="urn:microsoft.com/office/officeart/2005/8/layout/target3"/>
    <dgm:cxn modelId="{A4EDCCA2-C157-4DAC-8C72-888EEC38D538}" type="presOf" srcId="{BE9FDB98-0D67-4067-B283-FCF28561B6F2}" destId="{BA56212B-6DCA-432D-B2CE-E4D455D88737}" srcOrd="1" destOrd="0" presId="urn:microsoft.com/office/officeart/2005/8/layout/target3"/>
    <dgm:cxn modelId="{CF0D2432-D311-4C00-A122-3C33545BD0A8}" srcId="{8D2648B6-D485-4F4F-B1DF-6317EC7C6213}" destId="{C5CA4B6A-93FF-4D8F-AB31-FE95A133977E}" srcOrd="0" destOrd="0" parTransId="{D6ADA1E3-0E12-4AA2-B878-F0BA6116BA29}" sibTransId="{C4D48B72-C60A-4476-A254-1886323142C8}"/>
    <dgm:cxn modelId="{0918C91E-AC1B-48A0-8711-A5060C4A7520}" type="presParOf" srcId="{2C127959-08C5-4C09-8177-38A206ECD79D}" destId="{6A94FB1A-9FF8-4D21-97E5-584C42BCBDE4}" srcOrd="0" destOrd="0" presId="urn:microsoft.com/office/officeart/2005/8/layout/target3"/>
    <dgm:cxn modelId="{0C71595E-13F7-4F28-9872-8A78D0444F96}" type="presParOf" srcId="{2C127959-08C5-4C09-8177-38A206ECD79D}" destId="{D77F6A56-DB85-4556-980A-5110F335AD69}" srcOrd="1" destOrd="0" presId="urn:microsoft.com/office/officeart/2005/8/layout/target3"/>
    <dgm:cxn modelId="{4B94D47D-AFAF-478E-86EE-0A6685564F16}" type="presParOf" srcId="{2C127959-08C5-4C09-8177-38A206ECD79D}" destId="{C9729B5D-01AE-4A1D-840E-CCCAF2E78F1A}" srcOrd="2" destOrd="0" presId="urn:microsoft.com/office/officeart/2005/8/layout/target3"/>
    <dgm:cxn modelId="{8C56D3EA-1477-411B-A087-5AC61C8BD329}" type="presParOf" srcId="{2C127959-08C5-4C09-8177-38A206ECD79D}" destId="{3B4AD39E-85B7-4D28-89F8-D55A74D74233}" srcOrd="3" destOrd="0" presId="urn:microsoft.com/office/officeart/2005/8/layout/target3"/>
    <dgm:cxn modelId="{2F95F48D-17E8-434B-8089-05171727DA4F}" type="presParOf" srcId="{2C127959-08C5-4C09-8177-38A206ECD79D}" destId="{B938F95C-B028-4FAE-A62D-791BAE99FF05}" srcOrd="4" destOrd="0" presId="urn:microsoft.com/office/officeart/2005/8/layout/target3"/>
    <dgm:cxn modelId="{83D37203-BE27-4353-BBAC-40FA93037A4D}" type="presParOf" srcId="{2C127959-08C5-4C09-8177-38A206ECD79D}" destId="{8732234C-ED42-4475-94F5-E7E5A931D2D4}" srcOrd="5" destOrd="0" presId="urn:microsoft.com/office/officeart/2005/8/layout/target3"/>
    <dgm:cxn modelId="{9F5AF49C-E877-45A4-A541-0E3F5AADE85B}" type="presParOf" srcId="{2C127959-08C5-4C09-8177-38A206ECD79D}" destId="{DA271989-9323-4242-82CC-5E48D4BADEEE}" srcOrd="6" destOrd="0" presId="urn:microsoft.com/office/officeart/2005/8/layout/target3"/>
    <dgm:cxn modelId="{C6054446-71B2-4B7C-935F-5C2F0D4DE322}" type="presParOf" srcId="{2C127959-08C5-4C09-8177-38A206ECD79D}" destId="{BA56212B-6DCA-432D-B2CE-E4D455D8873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5BAC4-4753-4CCA-9868-6FC60AADB2AE}" type="doc">
      <dgm:prSet loTypeId="urn:microsoft.com/office/officeart/2005/8/layout/l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6F2FCCC-3995-439B-9140-F33337AA7CEE}">
      <dgm:prSet phldrT="[Text]" custT="1"/>
      <dgm:spPr>
        <a:solidFill>
          <a:srgbClr val="FF0000"/>
        </a:solidFill>
      </dgm:spPr>
      <dgm:t>
        <a:bodyPr/>
        <a:lstStyle/>
        <a:p>
          <a:r>
            <a:rPr lang="fa-IR" sz="1100" dirty="0" smtClean="0">
              <a:solidFill>
                <a:schemeClr val="bg1"/>
              </a:solidFill>
              <a:cs typeface="B Titr" pitchFamily="2" charset="-78"/>
            </a:rPr>
            <a:t>تیم های امدادی شرکت کننده در عملیات </a:t>
          </a:r>
          <a:endParaRPr lang="en-US" sz="1100" dirty="0">
            <a:solidFill>
              <a:schemeClr val="bg1"/>
            </a:solidFill>
            <a:cs typeface="B Titr" pitchFamily="2" charset="-78"/>
          </a:endParaRPr>
        </a:p>
      </dgm:t>
    </dgm:pt>
    <dgm:pt modelId="{02DA04DD-131D-40B7-BBC1-1746767B2B09}" type="parTrans" cxnId="{14BADB2C-B863-4F69-9ED6-02751119A44F}">
      <dgm:prSet/>
      <dgm:spPr/>
      <dgm:t>
        <a:bodyPr/>
        <a:lstStyle/>
        <a:p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8B55A0AC-3971-42C5-903C-D19D0BD13FDE}" type="sibTrans" cxnId="{14BADB2C-B863-4F69-9ED6-02751119A44F}">
      <dgm:prSet/>
      <dgm:spPr/>
      <dgm:t>
        <a:bodyPr/>
        <a:lstStyle/>
        <a:p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35C2B60C-E390-4E9D-8648-E97335E6B253}">
      <dgm:prSet phldrT="[Text]" custT="1"/>
      <dgm:spPr>
        <a:solidFill>
          <a:srgbClr val="0070C0">
            <a:alpha val="90000"/>
          </a:srgb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fa-IR" sz="1200" dirty="0" smtClean="0">
              <a:solidFill>
                <a:schemeClr val="bg1"/>
              </a:solidFill>
              <a:cs typeface="B Titr" pitchFamily="2" charset="-78"/>
            </a:rPr>
            <a:t>142 تیم </a:t>
          </a:r>
          <a:endParaRPr lang="en-US" sz="1200" dirty="0">
            <a:solidFill>
              <a:schemeClr val="bg1"/>
            </a:solidFill>
            <a:cs typeface="B Titr" pitchFamily="2" charset="-78"/>
          </a:endParaRPr>
        </a:p>
      </dgm:t>
    </dgm:pt>
    <dgm:pt modelId="{11AD6355-0815-41E1-941B-6EC56A86F9BF}" type="sibTrans" cxnId="{47655993-D2F5-4814-9D21-89B3C37FE3A6}">
      <dgm:prSet/>
      <dgm:spPr/>
      <dgm:t>
        <a:bodyPr/>
        <a:lstStyle/>
        <a:p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D1092781-0EE1-47B3-A2BB-36CB7423F89F}" type="parTrans" cxnId="{47655993-D2F5-4814-9D21-89B3C37FE3A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BCEDD5BF-FCBF-4686-AEC2-F57E325EB0AD}" type="pres">
      <dgm:prSet presAssocID="{9635BAC4-4753-4CCA-9868-6FC60AADB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187B-12D0-4F7D-98B8-304D29F4690D}" type="pres">
      <dgm:prSet presAssocID="{06F2FCCC-3995-439B-9140-F33337AA7CEE}" presName="vertFlow" presStyleCnt="0"/>
      <dgm:spPr/>
    </dgm:pt>
    <dgm:pt modelId="{63FE69C7-F9F9-4279-BC52-C4924DE4D304}" type="pres">
      <dgm:prSet presAssocID="{06F2FCCC-3995-439B-9140-F33337AA7CEE}" presName="header" presStyleLbl="node1" presStyleIdx="0" presStyleCnt="1" custScaleX="168511" custLinFactNeighborY="-87807"/>
      <dgm:spPr/>
      <dgm:t>
        <a:bodyPr/>
        <a:lstStyle/>
        <a:p>
          <a:endParaRPr lang="en-US"/>
        </a:p>
      </dgm:t>
    </dgm:pt>
    <dgm:pt modelId="{6415B2AF-5E2B-447B-94B1-F542A5FA1724}" type="pres">
      <dgm:prSet presAssocID="{D1092781-0EE1-47B3-A2BB-36CB7423F89F}" presName="parTrans" presStyleLbl="sibTrans2D1" presStyleIdx="0" presStyleCnt="1" custFlipVert="1" custScaleX="93059" custScaleY="101410"/>
      <dgm:spPr/>
      <dgm:t>
        <a:bodyPr/>
        <a:lstStyle/>
        <a:p>
          <a:endParaRPr lang="en-US"/>
        </a:p>
      </dgm:t>
    </dgm:pt>
    <dgm:pt modelId="{C281BDF5-7296-4E87-B4AE-C4E87FAB1B87}" type="pres">
      <dgm:prSet presAssocID="{35C2B60C-E390-4E9D-8648-E97335E6B253}" presName="child" presStyleLbl="alignAccFollowNode1" presStyleIdx="0" presStyleCnt="1" custScaleX="168511" custScaleY="134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3D590-6D11-42B5-AE23-B2D550D3A09B}" type="presOf" srcId="{D1092781-0EE1-47B3-A2BB-36CB7423F89F}" destId="{6415B2AF-5E2B-447B-94B1-F542A5FA1724}" srcOrd="0" destOrd="0" presId="urn:microsoft.com/office/officeart/2005/8/layout/lProcess1"/>
    <dgm:cxn modelId="{6C312FB6-7FBF-44BA-B734-1C35ACEA8025}" type="presOf" srcId="{9635BAC4-4753-4CCA-9868-6FC60AADB2AE}" destId="{BCEDD5BF-FCBF-4686-AEC2-F57E325EB0AD}" srcOrd="0" destOrd="0" presId="urn:microsoft.com/office/officeart/2005/8/layout/lProcess1"/>
    <dgm:cxn modelId="{14BADB2C-B863-4F69-9ED6-02751119A44F}" srcId="{9635BAC4-4753-4CCA-9868-6FC60AADB2AE}" destId="{06F2FCCC-3995-439B-9140-F33337AA7CEE}" srcOrd="0" destOrd="0" parTransId="{02DA04DD-131D-40B7-BBC1-1746767B2B09}" sibTransId="{8B55A0AC-3971-42C5-903C-D19D0BD13FDE}"/>
    <dgm:cxn modelId="{7610A09F-BB79-4456-817A-F562F42BA041}" type="presOf" srcId="{35C2B60C-E390-4E9D-8648-E97335E6B253}" destId="{C281BDF5-7296-4E87-B4AE-C4E87FAB1B87}" srcOrd="0" destOrd="0" presId="urn:microsoft.com/office/officeart/2005/8/layout/lProcess1"/>
    <dgm:cxn modelId="{6679405B-4C8D-48EF-867C-D9ED8E5C6CFB}" type="presOf" srcId="{06F2FCCC-3995-439B-9140-F33337AA7CEE}" destId="{63FE69C7-F9F9-4279-BC52-C4924DE4D304}" srcOrd="0" destOrd="0" presId="urn:microsoft.com/office/officeart/2005/8/layout/lProcess1"/>
    <dgm:cxn modelId="{47655993-D2F5-4814-9D21-89B3C37FE3A6}" srcId="{06F2FCCC-3995-439B-9140-F33337AA7CEE}" destId="{35C2B60C-E390-4E9D-8648-E97335E6B253}" srcOrd="0" destOrd="0" parTransId="{D1092781-0EE1-47B3-A2BB-36CB7423F89F}" sibTransId="{11AD6355-0815-41E1-941B-6EC56A86F9BF}"/>
    <dgm:cxn modelId="{6CDC510F-46D7-45D6-BFFB-4F68C70C21D5}" type="presParOf" srcId="{BCEDD5BF-FCBF-4686-AEC2-F57E325EB0AD}" destId="{15BD187B-12D0-4F7D-98B8-304D29F4690D}" srcOrd="0" destOrd="0" presId="urn:microsoft.com/office/officeart/2005/8/layout/lProcess1"/>
    <dgm:cxn modelId="{E0A59B0A-26BA-43B2-B0F9-22AEA80113BF}" type="presParOf" srcId="{15BD187B-12D0-4F7D-98B8-304D29F4690D}" destId="{63FE69C7-F9F9-4279-BC52-C4924DE4D304}" srcOrd="0" destOrd="0" presId="urn:microsoft.com/office/officeart/2005/8/layout/lProcess1"/>
    <dgm:cxn modelId="{4CCC1F5D-B2DF-4A98-A243-70E1A7F3B13A}" type="presParOf" srcId="{15BD187B-12D0-4F7D-98B8-304D29F4690D}" destId="{6415B2AF-5E2B-447B-94B1-F542A5FA1724}" srcOrd="1" destOrd="0" presId="urn:microsoft.com/office/officeart/2005/8/layout/lProcess1"/>
    <dgm:cxn modelId="{966022CB-8E2C-4937-A1F6-80E899D53C69}" type="presParOf" srcId="{15BD187B-12D0-4F7D-98B8-304D29F4690D}" destId="{C281BDF5-7296-4E87-B4AE-C4E87FAB1B8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A1F75D-DF2B-4557-825C-F93220FCA7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B6E818-D717-4CD0-B970-EAC04AC27093}">
      <dgm:prSet phldrT="[Text]" custT="1"/>
      <dgm:spPr>
        <a:xfrm rot="5400000">
          <a:off x="2774578" y="1652787"/>
          <a:ext cx="2816925" cy="381502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a-IR" sz="2000" b="1" dirty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روابط </a:t>
          </a:r>
          <a:r>
            <a:rPr lang="fa-IR" sz="2000" b="1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عمومی</a:t>
          </a:r>
          <a:endParaRPr lang="en-US" sz="2000" b="1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gm:t>
    </dgm:pt>
    <dgm:pt modelId="{7787CA6F-11D9-4B8C-A63B-0C0A58FFD222}" type="parTrans" cxnId="{57A617E1-0241-471F-82D0-EB91956C563C}">
      <dgm:prSet/>
      <dgm:spPr/>
      <dgm:t>
        <a:bodyPr/>
        <a:lstStyle/>
        <a:p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11A374E9-15B1-4871-9FCB-660D55189C44}" type="sibTrans" cxnId="{57A617E1-0241-471F-82D0-EB91956C563C}">
      <dgm:prSet/>
      <dgm:spPr/>
      <dgm:t>
        <a:bodyPr/>
        <a:lstStyle/>
        <a:p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C7B9F946-1D68-42CA-BCBC-52E3AA6430CB}">
      <dgm:prSet phldrT="[Text]" custT="1"/>
      <dgm:spPr>
        <a:xfrm>
          <a:off x="358237" y="1467295"/>
          <a:ext cx="2963844" cy="2165240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fa-IR" sz="1200" b="1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تولید و ارسال خبر :</a:t>
          </a:r>
        </a:p>
        <a:p>
          <a:pPr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780 مورد </a:t>
          </a:r>
        </a:p>
        <a:p>
          <a:pPr>
            <a:spcAft>
              <a:spcPts val="0"/>
            </a:spcAft>
          </a:pPr>
          <a:r>
            <a:rPr lang="fa-IR" sz="1200" b="1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انعکاس اخبار در رسانه های مکتوب- سایتهاو ...:</a:t>
          </a:r>
        </a:p>
        <a:p>
          <a:pPr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 4693 مورد  </a:t>
          </a:r>
        </a:p>
        <a:p>
          <a:pPr>
            <a:spcAft>
              <a:spcPts val="0"/>
            </a:spcAft>
          </a:pPr>
          <a:r>
            <a:rPr lang="fa-IR" sz="1200" b="1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پست اینستاگرام  :</a:t>
          </a:r>
        </a:p>
        <a:p>
          <a:pPr>
            <a:spcAft>
              <a:spcPts val="0"/>
            </a:spcAft>
          </a:pPr>
          <a:r>
            <a:rPr lang="fa-IR" sz="1100" b="1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1100پست </a:t>
          </a:r>
        </a:p>
        <a:p>
          <a:pPr>
            <a:spcAft>
              <a:spcPts val="0"/>
            </a:spcAft>
          </a:pPr>
          <a:r>
            <a:rPr lang="fa-IR" sz="1100" b="1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ساخت و تهیه کلیپ :    </a:t>
          </a:r>
          <a:r>
            <a:rPr lang="fa-IR" sz="1100" b="1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37مورد    </a:t>
          </a:r>
        </a:p>
        <a:p>
          <a:pPr>
            <a:spcAft>
              <a:spcPts val="0"/>
            </a:spcAft>
          </a:pPr>
          <a:r>
            <a:rPr lang="fa-IR" sz="1100" b="1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گزارشات مکتوب و تحلیلی : </a:t>
          </a:r>
          <a:r>
            <a:rPr lang="fa-IR" sz="1100" b="1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  19  مورد  </a:t>
          </a:r>
        </a:p>
        <a:p>
          <a:pPr>
            <a:spcAft>
              <a:spcPts val="0"/>
            </a:spcAft>
          </a:pPr>
          <a:r>
            <a:rPr lang="fa-IR" sz="1100" b="1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بولتن : </a:t>
          </a:r>
          <a:r>
            <a:rPr lang="fa-IR" sz="1100" b="1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  1 مورد  </a:t>
          </a:r>
        </a:p>
      </dgm:t>
    </dgm:pt>
    <dgm:pt modelId="{368695FF-F3C5-4831-8C03-10382E0CF08B}" type="parTrans" cxnId="{8E4CA7B7-D7BA-4344-AAC0-B3C3FAECD21D}">
      <dgm:prSet/>
      <dgm:spPr>
        <a:xfrm>
          <a:off x="3322081" y="1843538"/>
          <a:ext cx="670208" cy="706376"/>
        </a:xfrm>
        <a:noFill/>
        <a:ln w="25400" cap="flat" cmpd="sng" algn="ctr">
          <a:solidFill>
            <a:srgbClr val="989AA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000" b="1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EEA1746A-B310-47C3-A40B-164A626C6BDB}" type="sibTrans" cxnId="{8E4CA7B7-D7BA-4344-AAC0-B3C3FAECD21D}">
      <dgm:prSet/>
      <dgm:spPr>
        <a:xfrm>
          <a:off x="667633" y="477844"/>
          <a:ext cx="2389008" cy="2389008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E0A3C45C-F570-4A10-9FE9-C84CD3D754BF}">
      <dgm:prSet phldrT="[Text]" custT="1"/>
      <dgm:spPr>
        <a:xfrm>
          <a:off x="358237" y="3302"/>
          <a:ext cx="2963844" cy="1328021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fa-IR" sz="1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بیش از  80  مورد</a:t>
          </a:r>
        </a:p>
        <a:p>
          <a:pPr rtl="1"/>
          <a:r>
            <a:rPr lang="fa-IR" sz="1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 دیدار با مدیران استانی و کشوری</a:t>
          </a:r>
          <a:endParaRPr lang="en-US" sz="14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B Titr" pitchFamily="2" charset="-78"/>
          </a:endParaRPr>
        </a:p>
      </dgm:t>
    </dgm:pt>
    <dgm:pt modelId="{4A564C27-8CDD-4528-BA06-50F081B79D2E}" type="parTrans" cxnId="{5C8E2350-F5AE-4D7B-9FCA-0276CB53C1D6}">
      <dgm:prSet/>
      <dgm:spPr>
        <a:xfrm>
          <a:off x="3322081" y="667313"/>
          <a:ext cx="670208" cy="1176225"/>
        </a:xfrm>
        <a:noFill/>
        <a:ln w="25400" cap="flat" cmpd="sng" algn="ctr">
          <a:solidFill>
            <a:srgbClr val="989AA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000" b="1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gm:t>
    </dgm:pt>
    <dgm:pt modelId="{2A4F10DA-6F56-477B-AC97-D8317F947212}" type="sibTrans" cxnId="{5C8E2350-F5AE-4D7B-9FCA-0276CB53C1D6}">
      <dgm:prSet/>
      <dgm:spPr>
        <a:xfrm>
          <a:off x="667633" y="477844"/>
          <a:ext cx="2389008" cy="2389008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000" b="1">
            <a:solidFill>
              <a:sysClr val="windowText" lastClr="000000"/>
            </a:solidFill>
            <a:cs typeface="B Nazanin" pitchFamily="2" charset="-78"/>
          </a:endParaRPr>
        </a:p>
      </dgm:t>
    </dgm:pt>
    <dgm:pt modelId="{BAE9A763-481B-4B41-A3B5-CC77BEF14E45}" type="pres">
      <dgm:prSet presAssocID="{42A1F75D-DF2B-4557-825C-F93220FCA79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C120F-566E-4A08-AA74-95BD22D8B29F}" type="pres">
      <dgm:prSet presAssocID="{91B6E818-D717-4CD0-B970-EAC04AC27093}" presName="root1" presStyleCnt="0"/>
      <dgm:spPr/>
    </dgm:pt>
    <dgm:pt modelId="{DC0579CF-C93C-4C6D-9E53-4AD0E2C15F78}" type="pres">
      <dgm:prSet presAssocID="{91B6E818-D717-4CD0-B970-EAC04AC27093}" presName="LevelOneTextNode" presStyleLbl="node0" presStyleIdx="0" presStyleCnt="1" custScaleX="154478" custScaleY="98406" custLinFactNeighborX="57626" custLinFactNeighborY="89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E27CDCF-46B5-4545-B68A-DE439B850DE7}" type="pres">
      <dgm:prSet presAssocID="{91B6E818-D717-4CD0-B970-EAC04AC27093}" presName="level2hierChild" presStyleCnt="0"/>
      <dgm:spPr/>
    </dgm:pt>
    <dgm:pt modelId="{E41C58EB-6B7B-4535-BECB-054B9EC5A02D}" type="pres">
      <dgm:prSet presAssocID="{4A564C27-8CDD-4528-BA06-50F081B79D2E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670208" y="1176225"/>
              </a:moveTo>
              <a:lnTo>
                <a:pt x="335104" y="1176225"/>
              </a:lnTo>
              <a:lnTo>
                <a:pt x="335104" y="0"/>
              </a:lnTo>
              <a:lnTo>
                <a:pt x="0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F003300-7DE2-44BB-9E31-5D6B0F2C8036}" type="pres">
      <dgm:prSet presAssocID="{4A564C27-8CDD-4528-BA06-50F081B79D2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54F2835-BB75-48EE-AC70-B51D7FEEC5EA}" type="pres">
      <dgm:prSet presAssocID="{E0A3C45C-F570-4A10-9FE9-C84CD3D754BF}" presName="root2" presStyleCnt="0"/>
      <dgm:spPr/>
    </dgm:pt>
    <dgm:pt modelId="{A23396CC-7FD8-4A3A-865B-CEE39CA42E34}" type="pres">
      <dgm:prSet presAssocID="{E0A3C45C-F570-4A10-9FE9-C84CD3D754BF}" presName="LevelTwoTextNode" presStyleLbl="node2" presStyleIdx="0" presStyleCnt="2" custScaleX="277923" custScaleY="244173" custLinFactNeighborX="144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AE9BED7-9851-417D-A6A5-7744DC0F33E6}" type="pres">
      <dgm:prSet presAssocID="{E0A3C45C-F570-4A10-9FE9-C84CD3D754BF}" presName="level3hierChild" presStyleCnt="0"/>
      <dgm:spPr/>
    </dgm:pt>
    <dgm:pt modelId="{695E6D91-683F-426D-B3F5-01C2BEB60FA7}" type="pres">
      <dgm:prSet presAssocID="{368695FF-F3C5-4831-8C03-10382E0CF08B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670208" y="0"/>
              </a:moveTo>
              <a:lnTo>
                <a:pt x="335104" y="0"/>
              </a:lnTo>
              <a:lnTo>
                <a:pt x="335104" y="706376"/>
              </a:lnTo>
              <a:lnTo>
                <a:pt x="0" y="70637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9A47E1-E339-4A47-842F-B42377A04247}" type="pres">
      <dgm:prSet presAssocID="{368695FF-F3C5-4831-8C03-10382E0CF08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D0998D7-A5D7-4474-94D3-B96BA2ED1B4F}" type="pres">
      <dgm:prSet presAssocID="{C7B9F946-1D68-42CA-BCBC-52E3AA6430CB}" presName="root2" presStyleCnt="0"/>
      <dgm:spPr/>
    </dgm:pt>
    <dgm:pt modelId="{E23A1258-BE0A-4BEF-8F1B-FACDA4237AA0}" type="pres">
      <dgm:prSet presAssocID="{C7B9F946-1D68-42CA-BCBC-52E3AA6430CB}" presName="LevelTwoTextNode" presStyleLbl="node2" presStyleIdx="1" presStyleCnt="2" custScaleX="277923" custScaleY="398106" custLinFactNeighborX="144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083D01-86F0-4342-8227-02D8A128CACE}" type="pres">
      <dgm:prSet presAssocID="{C7B9F946-1D68-42CA-BCBC-52E3AA6430CB}" presName="level3hierChild" presStyleCnt="0"/>
      <dgm:spPr/>
    </dgm:pt>
  </dgm:ptLst>
  <dgm:cxnLst>
    <dgm:cxn modelId="{8E4CA7B7-D7BA-4344-AAC0-B3C3FAECD21D}" srcId="{91B6E818-D717-4CD0-B970-EAC04AC27093}" destId="{C7B9F946-1D68-42CA-BCBC-52E3AA6430CB}" srcOrd="1" destOrd="0" parTransId="{368695FF-F3C5-4831-8C03-10382E0CF08B}" sibTransId="{EEA1746A-B310-47C3-A40B-164A626C6BDB}"/>
    <dgm:cxn modelId="{E2408A45-C255-4F08-B370-9B99F15FDC1B}" type="presOf" srcId="{4A564C27-8CDD-4528-BA06-50F081B79D2E}" destId="{E41C58EB-6B7B-4535-BECB-054B9EC5A02D}" srcOrd="0" destOrd="0" presId="urn:microsoft.com/office/officeart/2008/layout/HorizontalMultiLevelHierarchy"/>
    <dgm:cxn modelId="{F983E93A-BE26-4757-85FC-BF051E59ACAD}" type="presOf" srcId="{368695FF-F3C5-4831-8C03-10382E0CF08B}" destId="{449A47E1-E339-4A47-842F-B42377A04247}" srcOrd="1" destOrd="0" presId="urn:microsoft.com/office/officeart/2008/layout/HorizontalMultiLevelHierarchy"/>
    <dgm:cxn modelId="{F442EDC1-99A4-4C3A-9FB9-F9CEC33AFD75}" type="presOf" srcId="{42A1F75D-DF2B-4557-825C-F93220FCA79B}" destId="{BAE9A763-481B-4B41-A3B5-CC77BEF14E45}" srcOrd="0" destOrd="0" presId="urn:microsoft.com/office/officeart/2008/layout/HorizontalMultiLevelHierarchy"/>
    <dgm:cxn modelId="{5C8E2350-F5AE-4D7B-9FCA-0276CB53C1D6}" srcId="{91B6E818-D717-4CD0-B970-EAC04AC27093}" destId="{E0A3C45C-F570-4A10-9FE9-C84CD3D754BF}" srcOrd="0" destOrd="0" parTransId="{4A564C27-8CDD-4528-BA06-50F081B79D2E}" sibTransId="{2A4F10DA-6F56-477B-AC97-D8317F947212}"/>
    <dgm:cxn modelId="{A14E2FB8-D0E1-45F0-91F5-5F05B0CBB804}" type="presOf" srcId="{4A564C27-8CDD-4528-BA06-50F081B79D2E}" destId="{FF003300-7DE2-44BB-9E31-5D6B0F2C8036}" srcOrd="1" destOrd="0" presId="urn:microsoft.com/office/officeart/2008/layout/HorizontalMultiLevelHierarchy"/>
    <dgm:cxn modelId="{B34A63F7-B6CD-4027-B0F1-288653B8BA3B}" type="presOf" srcId="{C7B9F946-1D68-42CA-BCBC-52E3AA6430CB}" destId="{E23A1258-BE0A-4BEF-8F1B-FACDA4237AA0}" srcOrd="0" destOrd="0" presId="urn:microsoft.com/office/officeart/2008/layout/HorizontalMultiLevelHierarchy"/>
    <dgm:cxn modelId="{3CB7EA07-324B-45BE-B161-EB7096B1417B}" type="presOf" srcId="{368695FF-F3C5-4831-8C03-10382E0CF08B}" destId="{695E6D91-683F-426D-B3F5-01C2BEB60FA7}" srcOrd="0" destOrd="0" presId="urn:microsoft.com/office/officeart/2008/layout/HorizontalMultiLevelHierarchy"/>
    <dgm:cxn modelId="{57A617E1-0241-471F-82D0-EB91956C563C}" srcId="{42A1F75D-DF2B-4557-825C-F93220FCA79B}" destId="{91B6E818-D717-4CD0-B970-EAC04AC27093}" srcOrd="0" destOrd="0" parTransId="{7787CA6F-11D9-4B8C-A63B-0C0A58FFD222}" sibTransId="{11A374E9-15B1-4871-9FCB-660D55189C44}"/>
    <dgm:cxn modelId="{801CBA0A-D373-49D9-818C-090722650D0E}" type="presOf" srcId="{91B6E818-D717-4CD0-B970-EAC04AC27093}" destId="{DC0579CF-C93C-4C6D-9E53-4AD0E2C15F78}" srcOrd="0" destOrd="0" presId="urn:microsoft.com/office/officeart/2008/layout/HorizontalMultiLevelHierarchy"/>
    <dgm:cxn modelId="{59DEF7C0-A3C1-4E1B-A5F9-79016E41673F}" type="presOf" srcId="{E0A3C45C-F570-4A10-9FE9-C84CD3D754BF}" destId="{A23396CC-7FD8-4A3A-865B-CEE39CA42E34}" srcOrd="0" destOrd="0" presId="urn:microsoft.com/office/officeart/2008/layout/HorizontalMultiLevelHierarchy"/>
    <dgm:cxn modelId="{13F850FF-D729-46EC-BF2E-8D448C180C43}" type="presParOf" srcId="{BAE9A763-481B-4B41-A3B5-CC77BEF14E45}" destId="{D67C120F-566E-4A08-AA74-95BD22D8B29F}" srcOrd="0" destOrd="0" presId="urn:microsoft.com/office/officeart/2008/layout/HorizontalMultiLevelHierarchy"/>
    <dgm:cxn modelId="{CB43F7C1-ECA1-4EE9-BB76-6E5DBB2A2C05}" type="presParOf" srcId="{D67C120F-566E-4A08-AA74-95BD22D8B29F}" destId="{DC0579CF-C93C-4C6D-9E53-4AD0E2C15F78}" srcOrd="0" destOrd="0" presId="urn:microsoft.com/office/officeart/2008/layout/HorizontalMultiLevelHierarchy"/>
    <dgm:cxn modelId="{6D7F74BF-BB71-452B-9D6C-C10DEAAADC55}" type="presParOf" srcId="{D67C120F-566E-4A08-AA74-95BD22D8B29F}" destId="{6E27CDCF-46B5-4545-B68A-DE439B850DE7}" srcOrd="1" destOrd="0" presId="urn:microsoft.com/office/officeart/2008/layout/HorizontalMultiLevelHierarchy"/>
    <dgm:cxn modelId="{3D86CDCF-EC1D-409B-BBA1-AF836C4A78C0}" type="presParOf" srcId="{6E27CDCF-46B5-4545-B68A-DE439B850DE7}" destId="{E41C58EB-6B7B-4535-BECB-054B9EC5A02D}" srcOrd="0" destOrd="0" presId="urn:microsoft.com/office/officeart/2008/layout/HorizontalMultiLevelHierarchy"/>
    <dgm:cxn modelId="{998E2E1B-92E2-4C0B-B6DE-FB084DC10F5D}" type="presParOf" srcId="{E41C58EB-6B7B-4535-BECB-054B9EC5A02D}" destId="{FF003300-7DE2-44BB-9E31-5D6B0F2C8036}" srcOrd="0" destOrd="0" presId="urn:microsoft.com/office/officeart/2008/layout/HorizontalMultiLevelHierarchy"/>
    <dgm:cxn modelId="{F0317EB3-2EDA-4C88-A6E9-B43FE38DD089}" type="presParOf" srcId="{6E27CDCF-46B5-4545-B68A-DE439B850DE7}" destId="{954F2835-BB75-48EE-AC70-B51D7FEEC5EA}" srcOrd="1" destOrd="0" presId="urn:microsoft.com/office/officeart/2008/layout/HorizontalMultiLevelHierarchy"/>
    <dgm:cxn modelId="{7C89F077-ADA2-42EB-94A5-E6C22A1BBFAF}" type="presParOf" srcId="{954F2835-BB75-48EE-AC70-B51D7FEEC5EA}" destId="{A23396CC-7FD8-4A3A-865B-CEE39CA42E34}" srcOrd="0" destOrd="0" presId="urn:microsoft.com/office/officeart/2008/layout/HorizontalMultiLevelHierarchy"/>
    <dgm:cxn modelId="{06F74972-C5B7-42A2-974E-C2A9C6B2F9D6}" type="presParOf" srcId="{954F2835-BB75-48EE-AC70-B51D7FEEC5EA}" destId="{7AE9BED7-9851-417D-A6A5-7744DC0F33E6}" srcOrd="1" destOrd="0" presId="urn:microsoft.com/office/officeart/2008/layout/HorizontalMultiLevelHierarchy"/>
    <dgm:cxn modelId="{1C39498D-4657-42F5-8753-5A3DAAE3256F}" type="presParOf" srcId="{6E27CDCF-46B5-4545-B68A-DE439B850DE7}" destId="{695E6D91-683F-426D-B3F5-01C2BEB60FA7}" srcOrd="2" destOrd="0" presId="urn:microsoft.com/office/officeart/2008/layout/HorizontalMultiLevelHierarchy"/>
    <dgm:cxn modelId="{195F55D3-EEC4-4263-B0B2-A4F7B6B38EB2}" type="presParOf" srcId="{695E6D91-683F-426D-B3F5-01C2BEB60FA7}" destId="{449A47E1-E339-4A47-842F-B42377A04247}" srcOrd="0" destOrd="0" presId="urn:microsoft.com/office/officeart/2008/layout/HorizontalMultiLevelHierarchy"/>
    <dgm:cxn modelId="{7C4AD680-BC40-48B1-9A6A-9B63A0A4DEB7}" type="presParOf" srcId="{6E27CDCF-46B5-4545-B68A-DE439B850DE7}" destId="{7D0998D7-A5D7-4474-94D3-B96BA2ED1B4F}" srcOrd="3" destOrd="0" presId="urn:microsoft.com/office/officeart/2008/layout/HorizontalMultiLevelHierarchy"/>
    <dgm:cxn modelId="{5FE3EE4E-BB88-4500-88AF-A71DFEF3F042}" type="presParOf" srcId="{7D0998D7-A5D7-4474-94D3-B96BA2ED1B4F}" destId="{E23A1258-BE0A-4BEF-8F1B-FACDA4237AA0}" srcOrd="0" destOrd="0" presId="urn:microsoft.com/office/officeart/2008/layout/HorizontalMultiLevelHierarchy"/>
    <dgm:cxn modelId="{C87220F9-F8EE-41F5-B42A-7E4D4EF6E3E7}" type="presParOf" srcId="{7D0998D7-A5D7-4474-94D3-B96BA2ED1B4F}" destId="{C5083D01-86F0-4342-8227-02D8A128CA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5C06A74-EB95-4E75-860D-1D10D747792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9AB569-538B-40F8-9312-4BA137C0FF10}">
      <dgm:prSet phldrT="[Text]" custT="1"/>
      <dgm:spPr>
        <a:solidFill>
          <a:srgbClr val="F4EAE8"/>
        </a:solidFill>
      </dgm:spPr>
      <dgm:t>
        <a:bodyPr/>
        <a:lstStyle/>
        <a:p>
          <a:pPr algn="r" rtl="1"/>
          <a:r>
            <a:rPr lang="fa-IR" sz="900" b="1" dirty="0" smtClean="0">
              <a:solidFill>
                <a:schemeClr val="tx1"/>
              </a:solidFill>
              <a:cs typeface="B Titr" pitchFamily="2" charset="-78"/>
            </a:rPr>
            <a:t>- </a:t>
          </a:r>
          <a:r>
            <a:rPr lang="fa-IR" sz="1200" b="1" dirty="0" smtClean="0">
              <a:solidFill>
                <a:schemeClr val="tx1"/>
              </a:solidFill>
              <a:cs typeface="B Nazanin" pitchFamily="2" charset="-78"/>
            </a:rPr>
            <a:t>تامین لوازم بهداشتی جهت تهیه ست های بهداشتی بانوان و ارسال به مناطق سیل زده در قالب محموله چهارم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cs typeface="B Nazanin" pitchFamily="2" charset="-78"/>
            </a:rPr>
            <a:t>- بازدید از سرای سالمندان « طلیعه ماندگار» باهدف تکریم سالمندان و استفاده از توانمندی های بانوان داوطلب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cs typeface="B Nazanin" pitchFamily="2" charset="-78"/>
            </a:rPr>
            <a:t>- تامین و اهدای بخشی از جهیزیه  2 نوعروس بی بضاعت با همکاری بانوان داوطلب و نیکوکار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مشارکت در اجرای طرح ارمغان مهر در روستای داماش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احداث دو چشمه سرویس بهداشتی در مدرسه  شهید فکور پلنگ دره آلیان شهرستان فومن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مشارکت در اجرای طرح ارمغان مهر در روستای فوشازده آستانه اشرفیه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-حضور تیم پایش سلامت خواهران در پویش ملی سلامت زنان  (در پارک بانوان رشت )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جذب کمک خیرین چهت کمک هزینه درمانی بیمار سرطانی  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کسب امتیاز 85 از 100 جمعیت استان  در ارزیابی اقدامات حوزه  « عفاف و حجاب» در سال 98 از سوی دفتر امور اجتماعی و فرهنگی استانداری گیلان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نشست هم اندیشی رابطین امور بانوان استان 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کارگاه آموزشی همسران سازگار 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- برگزاری بازارچه خیریه «چترمهربانی» به نفع دانش آموزان مناطق کم برخوردار  (10% درآمد حاصل از بازارچه )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-برگزاری مراسم جشن ولادت حضرت زینب (س) و گرامیداشت روز  پرستار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-مشارکت در اجرای برنامه یلدانه مرکز نگهداری نوجوانان بدسرپرست رشت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تهیه یک دستگاه سبزی خردکن  باهدف اشتغال زایی  برای  </a:t>
          </a:r>
          <a:r>
            <a:rPr lang="fa-IR" sz="1200" b="1" u="sng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1</a:t>
          </a:r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 بانوی سرپرست خانوار 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برگزاری دوره آموزشی مهارتهای زندگی و کارگراه کمکهای اولیه در خانه سلامت دختران و زنان مرکز ندای مهر    * برگزاری سمینار آموزشی مهارت های </a:t>
          </a:r>
          <a:r>
            <a:rPr lang="fa-IR" sz="1200" b="1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زندگی</a:t>
          </a:r>
          <a:endParaRPr lang="fa-IR" sz="1200" b="1" dirty="0" smtClean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-برگزاری مراسم « ماندگاران صبور» با هدف تکریم مادران ، همسران شهدا    * تامین هزینه درمان و ترخیص از بیمارستان یک نفر مادرسرپرست</a:t>
          </a:r>
        </a:p>
        <a:p>
          <a:pPr algn="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- اهدای ملزومات حفاظت شخصی به بند نسوان رشت ( 200 عدد ماسک و دستکش لاتکس ، 400 عدد پد الکلی و 20 لیتر مواد ضدعفونی کننده )  </a:t>
          </a:r>
        </a:p>
        <a:p>
          <a:pPr algn="ctr" rtl="1"/>
          <a:r>
            <a:rPr lang="fa-IR" sz="1200" b="1" dirty="0" smtClean="0">
              <a:solidFill>
                <a:schemeClr val="tx1"/>
              </a:solidFill>
              <a:latin typeface="Calibri"/>
              <a:ea typeface="+mn-ea"/>
              <a:cs typeface="B Titr" pitchFamily="2" charset="-78"/>
            </a:rPr>
            <a:t>            (    1694 نفر بهره ور  )                                   (  ارزش ریالی :     229/830/000)</a:t>
          </a:r>
        </a:p>
      </dgm:t>
    </dgm:pt>
    <dgm:pt modelId="{6D261F45-4FFC-4C3D-AA6A-D475E5566B71}" type="parTrans" cxnId="{65B0B0BB-D43E-43AC-93F8-E43485F309A9}">
      <dgm:prSet/>
      <dgm:spPr/>
      <dgm:t>
        <a:bodyPr/>
        <a:lstStyle/>
        <a:p>
          <a:endParaRPr lang="en-US"/>
        </a:p>
      </dgm:t>
    </dgm:pt>
    <dgm:pt modelId="{7D90ACED-69EC-452B-830F-B5C80B73CF78}" type="sibTrans" cxnId="{65B0B0BB-D43E-43AC-93F8-E43485F309A9}">
      <dgm:prSet/>
      <dgm:spPr/>
      <dgm:t>
        <a:bodyPr/>
        <a:lstStyle/>
        <a:p>
          <a:endParaRPr lang="en-US"/>
        </a:p>
      </dgm:t>
    </dgm:pt>
    <dgm:pt modelId="{64ED1B04-908E-4306-BA01-4A6EBA898016}" type="pres">
      <dgm:prSet presAssocID="{65C06A74-EB95-4E75-860D-1D10D74779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E0C8D-BA27-42C3-BFAC-C0B39FC24822}" type="pres">
      <dgm:prSet presAssocID="{5E9AB569-538B-40F8-9312-4BA137C0FF10}" presName="vertFlow" presStyleCnt="0"/>
      <dgm:spPr/>
      <dgm:t>
        <a:bodyPr/>
        <a:lstStyle/>
        <a:p>
          <a:endParaRPr lang="en-US"/>
        </a:p>
      </dgm:t>
    </dgm:pt>
    <dgm:pt modelId="{AE75B45B-199A-467F-A1E0-8ECCE2AB030E}" type="pres">
      <dgm:prSet presAssocID="{5E9AB569-538B-40F8-9312-4BA137C0FF10}" presName="header" presStyleLbl="node1" presStyleIdx="0" presStyleCnt="1" custScaleX="118523" custScaleY="353103" custLinFactNeighborX="-1161"/>
      <dgm:spPr/>
      <dgm:t>
        <a:bodyPr/>
        <a:lstStyle/>
        <a:p>
          <a:endParaRPr lang="en-US"/>
        </a:p>
      </dgm:t>
    </dgm:pt>
  </dgm:ptLst>
  <dgm:cxnLst>
    <dgm:cxn modelId="{65B0B0BB-D43E-43AC-93F8-E43485F309A9}" srcId="{65C06A74-EB95-4E75-860D-1D10D7477928}" destId="{5E9AB569-538B-40F8-9312-4BA137C0FF10}" srcOrd="0" destOrd="0" parTransId="{6D261F45-4FFC-4C3D-AA6A-D475E5566B71}" sibTransId="{7D90ACED-69EC-452B-830F-B5C80B73CF78}"/>
    <dgm:cxn modelId="{4FE10ABC-C6B6-4606-A098-2A083F4B8612}" type="presOf" srcId="{65C06A74-EB95-4E75-860D-1D10D7477928}" destId="{64ED1B04-908E-4306-BA01-4A6EBA898016}" srcOrd="0" destOrd="0" presId="urn:microsoft.com/office/officeart/2005/8/layout/lProcess1"/>
    <dgm:cxn modelId="{1D7ABA32-3568-4DE9-98C1-198D7A04A9F5}" type="presOf" srcId="{5E9AB569-538B-40F8-9312-4BA137C0FF10}" destId="{AE75B45B-199A-467F-A1E0-8ECCE2AB030E}" srcOrd="0" destOrd="0" presId="urn:microsoft.com/office/officeart/2005/8/layout/lProcess1"/>
    <dgm:cxn modelId="{820D9E2C-1BF0-43B8-9FA3-86832075D1DD}" type="presParOf" srcId="{64ED1B04-908E-4306-BA01-4A6EBA898016}" destId="{E2FE0C8D-BA27-42C3-BFAC-C0B39FC24822}" srcOrd="0" destOrd="0" presId="urn:microsoft.com/office/officeart/2005/8/layout/lProcess1"/>
    <dgm:cxn modelId="{808FBE05-CFD2-481D-BC95-0141339EB4A4}" type="presParOf" srcId="{E2FE0C8D-BA27-42C3-BFAC-C0B39FC24822}" destId="{AE75B45B-199A-467F-A1E0-8ECCE2AB030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5BAC4-4753-4CCA-9868-6FC60AADB2AE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F2FCCC-3995-439B-9140-F33337AA7CEE}">
      <dgm:prSet phldrT="[Text]" custT="1"/>
      <dgm:spPr>
        <a:solidFill>
          <a:srgbClr val="FF0000"/>
        </a:solidFill>
      </dgm:spPr>
      <dgm:t>
        <a:bodyPr/>
        <a:lstStyle/>
        <a:p>
          <a:r>
            <a:rPr lang="fa-IR" sz="1200" dirty="0" smtClean="0">
              <a:cs typeface="B Titr" pitchFamily="2" charset="-78"/>
            </a:rPr>
            <a:t>نیروهای امدادی شرکت کننده در عملیات </a:t>
          </a:r>
          <a:endParaRPr lang="en-US" sz="1200" dirty="0">
            <a:cs typeface="B Titr" pitchFamily="2" charset="-78"/>
          </a:endParaRPr>
        </a:p>
      </dgm:t>
    </dgm:pt>
    <dgm:pt modelId="{02DA04DD-131D-40B7-BBC1-1746767B2B09}" type="parTrans" cxnId="{14BADB2C-B863-4F69-9ED6-02751119A44F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8B55A0AC-3971-42C5-903C-D19D0BD13FDE}" type="sibTrans" cxnId="{14BADB2C-B863-4F69-9ED6-02751119A44F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35C2B60C-E390-4E9D-8648-E97335E6B253}">
      <dgm:prSet phldrT="[Text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1200" dirty="0" smtClean="0">
              <a:cs typeface="B Titr" pitchFamily="2" charset="-78"/>
            </a:rPr>
            <a:t>710 نفر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a-IR" sz="1200" dirty="0" smtClean="0">
              <a:cs typeface="B Titr" pitchFamily="2" charset="-78"/>
            </a:rPr>
            <a:t>(1505نفرروز) </a:t>
          </a:r>
          <a:endParaRPr lang="en-US" sz="1200" dirty="0">
            <a:cs typeface="B Titr" pitchFamily="2" charset="-78"/>
          </a:endParaRPr>
        </a:p>
      </dgm:t>
    </dgm:pt>
    <dgm:pt modelId="{D1092781-0EE1-47B3-A2BB-36CB7423F89F}" type="parTrans" cxnId="{47655993-D2F5-4814-9D21-89B3C37FE3A6}">
      <dgm:prSet/>
      <dgm:spPr>
        <a:solidFill>
          <a:srgbClr val="FF0000"/>
        </a:solidFill>
      </dgm:spPr>
      <dgm:t>
        <a:bodyPr/>
        <a:lstStyle/>
        <a:p>
          <a:endParaRPr lang="en-US" sz="1200" dirty="0">
            <a:cs typeface="B Titr" pitchFamily="2" charset="-78"/>
          </a:endParaRPr>
        </a:p>
      </dgm:t>
    </dgm:pt>
    <dgm:pt modelId="{11AD6355-0815-41E1-941B-6EC56A86F9BF}" type="sibTrans" cxnId="{47655993-D2F5-4814-9D21-89B3C37FE3A6}">
      <dgm:prSet/>
      <dgm:spPr/>
      <dgm:t>
        <a:bodyPr/>
        <a:lstStyle/>
        <a:p>
          <a:endParaRPr lang="en-US" sz="1200">
            <a:cs typeface="B Titr" pitchFamily="2" charset="-78"/>
          </a:endParaRPr>
        </a:p>
      </dgm:t>
    </dgm:pt>
    <dgm:pt modelId="{BCEDD5BF-FCBF-4686-AEC2-F57E325EB0AD}" type="pres">
      <dgm:prSet presAssocID="{9635BAC4-4753-4CCA-9868-6FC60AADB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187B-12D0-4F7D-98B8-304D29F4690D}" type="pres">
      <dgm:prSet presAssocID="{06F2FCCC-3995-439B-9140-F33337AA7CEE}" presName="vertFlow" presStyleCnt="0"/>
      <dgm:spPr/>
    </dgm:pt>
    <dgm:pt modelId="{63FE69C7-F9F9-4279-BC52-C4924DE4D304}" type="pres">
      <dgm:prSet presAssocID="{06F2FCCC-3995-439B-9140-F33337AA7CEE}" presName="header" presStyleLbl="node1" presStyleIdx="0" presStyleCnt="1" custScaleX="201243"/>
      <dgm:spPr/>
      <dgm:t>
        <a:bodyPr/>
        <a:lstStyle/>
        <a:p>
          <a:endParaRPr lang="en-US"/>
        </a:p>
      </dgm:t>
    </dgm:pt>
    <dgm:pt modelId="{6415B2AF-5E2B-447B-94B1-F542A5FA1724}" type="pres">
      <dgm:prSet presAssocID="{D1092781-0EE1-47B3-A2BB-36CB7423F89F}" presName="parTrans" presStyleLbl="sibTrans2D1" presStyleIdx="0" presStyleCnt="1"/>
      <dgm:spPr/>
      <dgm:t>
        <a:bodyPr/>
        <a:lstStyle/>
        <a:p>
          <a:endParaRPr lang="en-US"/>
        </a:p>
      </dgm:t>
    </dgm:pt>
    <dgm:pt modelId="{C281BDF5-7296-4E87-B4AE-C4E87FAB1B87}" type="pres">
      <dgm:prSet presAssocID="{35C2B60C-E390-4E9D-8648-E97335E6B253}" presName="child" presStyleLbl="alignAccFollowNode1" presStyleIdx="0" presStyleCnt="1" custScaleX="219618" custScaleY="197116" custLinFactNeighborX="3269" custLinFactNeighborY="-27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879BB-8381-48B0-807E-01DB2594FD66}" type="presOf" srcId="{35C2B60C-E390-4E9D-8648-E97335E6B253}" destId="{C281BDF5-7296-4E87-B4AE-C4E87FAB1B87}" srcOrd="0" destOrd="0" presId="urn:microsoft.com/office/officeart/2005/8/layout/lProcess1"/>
    <dgm:cxn modelId="{C964D131-B582-4AF3-8ECE-5831A4C615F2}" type="presOf" srcId="{9635BAC4-4753-4CCA-9868-6FC60AADB2AE}" destId="{BCEDD5BF-FCBF-4686-AEC2-F57E325EB0AD}" srcOrd="0" destOrd="0" presId="urn:microsoft.com/office/officeart/2005/8/layout/lProcess1"/>
    <dgm:cxn modelId="{14BADB2C-B863-4F69-9ED6-02751119A44F}" srcId="{9635BAC4-4753-4CCA-9868-6FC60AADB2AE}" destId="{06F2FCCC-3995-439B-9140-F33337AA7CEE}" srcOrd="0" destOrd="0" parTransId="{02DA04DD-131D-40B7-BBC1-1746767B2B09}" sibTransId="{8B55A0AC-3971-42C5-903C-D19D0BD13FDE}"/>
    <dgm:cxn modelId="{47655993-D2F5-4814-9D21-89B3C37FE3A6}" srcId="{06F2FCCC-3995-439B-9140-F33337AA7CEE}" destId="{35C2B60C-E390-4E9D-8648-E97335E6B253}" srcOrd="0" destOrd="0" parTransId="{D1092781-0EE1-47B3-A2BB-36CB7423F89F}" sibTransId="{11AD6355-0815-41E1-941B-6EC56A86F9BF}"/>
    <dgm:cxn modelId="{C5A8BD4B-A2B1-44C8-9305-056A4FA05BB8}" type="presOf" srcId="{D1092781-0EE1-47B3-A2BB-36CB7423F89F}" destId="{6415B2AF-5E2B-447B-94B1-F542A5FA1724}" srcOrd="0" destOrd="0" presId="urn:microsoft.com/office/officeart/2005/8/layout/lProcess1"/>
    <dgm:cxn modelId="{9F9ECF22-4DEF-42BD-90B7-14C0D8A8CAC1}" type="presOf" srcId="{06F2FCCC-3995-439B-9140-F33337AA7CEE}" destId="{63FE69C7-F9F9-4279-BC52-C4924DE4D304}" srcOrd="0" destOrd="0" presId="urn:microsoft.com/office/officeart/2005/8/layout/lProcess1"/>
    <dgm:cxn modelId="{CA39DE9E-7D7D-499C-8AE3-A62E43D37A8F}" type="presParOf" srcId="{BCEDD5BF-FCBF-4686-AEC2-F57E325EB0AD}" destId="{15BD187B-12D0-4F7D-98B8-304D29F4690D}" srcOrd="0" destOrd="0" presId="urn:microsoft.com/office/officeart/2005/8/layout/lProcess1"/>
    <dgm:cxn modelId="{42349270-2954-4982-8136-AC70B7CE061E}" type="presParOf" srcId="{15BD187B-12D0-4F7D-98B8-304D29F4690D}" destId="{63FE69C7-F9F9-4279-BC52-C4924DE4D304}" srcOrd="0" destOrd="0" presId="urn:microsoft.com/office/officeart/2005/8/layout/lProcess1"/>
    <dgm:cxn modelId="{8FF2AC3F-F33E-4ADC-B0A3-5C097E90A9A8}" type="presParOf" srcId="{15BD187B-12D0-4F7D-98B8-304D29F4690D}" destId="{6415B2AF-5E2B-447B-94B1-F542A5FA1724}" srcOrd="1" destOrd="0" presId="urn:microsoft.com/office/officeart/2005/8/layout/lProcess1"/>
    <dgm:cxn modelId="{26BDA595-E224-4313-BE83-D60B1FA3FC1D}" type="presParOf" srcId="{15BD187B-12D0-4F7D-98B8-304D29F4690D}" destId="{C281BDF5-7296-4E87-B4AE-C4E87FAB1B8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5BAC4-4753-4CCA-9868-6FC60AADB2AE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F2FCCC-3995-439B-9140-F33337AA7CEE}">
      <dgm:prSet phldrT="[Text]" custT="1"/>
      <dgm:spPr>
        <a:solidFill>
          <a:srgbClr val="FF0000"/>
        </a:solidFill>
      </dgm:spPr>
      <dgm:t>
        <a:bodyPr/>
        <a:lstStyle/>
        <a:p>
          <a:r>
            <a:rPr lang="fa-IR" sz="1100" dirty="0" smtClean="0">
              <a:solidFill>
                <a:schemeClr val="bg1"/>
              </a:solidFill>
              <a:cs typeface="B Titr" pitchFamily="2" charset="-78"/>
            </a:rPr>
            <a:t>خودروهای به کارگیری شده در عملیات </a:t>
          </a:r>
          <a:endParaRPr lang="en-US" sz="1100" dirty="0">
            <a:solidFill>
              <a:schemeClr val="bg1"/>
            </a:solidFill>
            <a:cs typeface="B Titr" pitchFamily="2" charset="-78"/>
          </a:endParaRPr>
        </a:p>
      </dgm:t>
    </dgm:pt>
    <dgm:pt modelId="{02DA04DD-131D-40B7-BBC1-1746767B2B09}" type="parTrans" cxnId="{14BADB2C-B863-4F69-9ED6-02751119A44F}">
      <dgm:prSet/>
      <dgm:spPr/>
      <dgm:t>
        <a:bodyPr/>
        <a:lstStyle/>
        <a:p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8B55A0AC-3971-42C5-903C-D19D0BD13FDE}" type="sibTrans" cxnId="{14BADB2C-B863-4F69-9ED6-02751119A44F}">
      <dgm:prSet/>
      <dgm:spPr/>
      <dgm:t>
        <a:bodyPr/>
        <a:lstStyle/>
        <a:p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35C2B60C-E390-4E9D-8648-E97335E6B253}">
      <dgm:prSet phldrT="[Text]" custT="1"/>
      <dgm:spPr>
        <a:solidFill>
          <a:srgbClr val="0070C0">
            <a:alpha val="90000"/>
          </a:srgb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fa-IR" sz="1200" dirty="0" smtClean="0">
              <a:solidFill>
                <a:schemeClr val="bg1"/>
              </a:solidFill>
              <a:cs typeface="B Titr" pitchFamily="2" charset="-78"/>
            </a:rPr>
            <a:t>142 دستگاه</a:t>
          </a:r>
          <a:endParaRPr lang="en-US" sz="1200" dirty="0">
            <a:solidFill>
              <a:schemeClr val="bg1"/>
            </a:solidFill>
            <a:cs typeface="B Titr" pitchFamily="2" charset="-78"/>
          </a:endParaRPr>
        </a:p>
      </dgm:t>
    </dgm:pt>
    <dgm:pt modelId="{D1092781-0EE1-47B3-A2BB-36CB7423F89F}" type="parTrans" cxnId="{47655993-D2F5-4814-9D21-89B3C37FE3A6}">
      <dgm:prSet/>
      <dgm:spPr>
        <a:solidFill>
          <a:srgbClr val="FF0000"/>
        </a:solidFill>
      </dgm:spPr>
      <dgm:t>
        <a:bodyPr/>
        <a:lstStyle/>
        <a:p>
          <a:endParaRPr lang="en-US" sz="1200" dirty="0">
            <a:solidFill>
              <a:schemeClr val="tx1"/>
            </a:solidFill>
            <a:cs typeface="B Titr" pitchFamily="2" charset="-78"/>
          </a:endParaRPr>
        </a:p>
      </dgm:t>
    </dgm:pt>
    <dgm:pt modelId="{11AD6355-0815-41E1-941B-6EC56A86F9BF}" type="sibTrans" cxnId="{47655993-D2F5-4814-9D21-89B3C37FE3A6}">
      <dgm:prSet/>
      <dgm:spPr/>
      <dgm:t>
        <a:bodyPr/>
        <a:lstStyle/>
        <a:p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BCEDD5BF-FCBF-4686-AEC2-F57E325EB0AD}" type="pres">
      <dgm:prSet presAssocID="{9635BAC4-4753-4CCA-9868-6FC60AADB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187B-12D0-4F7D-98B8-304D29F4690D}" type="pres">
      <dgm:prSet presAssocID="{06F2FCCC-3995-439B-9140-F33337AA7CEE}" presName="vertFlow" presStyleCnt="0"/>
      <dgm:spPr/>
    </dgm:pt>
    <dgm:pt modelId="{63FE69C7-F9F9-4279-BC52-C4924DE4D304}" type="pres">
      <dgm:prSet presAssocID="{06F2FCCC-3995-439B-9140-F33337AA7CEE}" presName="header" presStyleLbl="node1" presStyleIdx="0" presStyleCnt="1" custScaleX="168511" custLinFactY="-28769" custLinFactNeighborX="-108" custLinFactNeighborY="-100000"/>
      <dgm:spPr/>
      <dgm:t>
        <a:bodyPr/>
        <a:lstStyle/>
        <a:p>
          <a:endParaRPr lang="en-US"/>
        </a:p>
      </dgm:t>
    </dgm:pt>
    <dgm:pt modelId="{6415B2AF-5E2B-447B-94B1-F542A5FA1724}" type="pres">
      <dgm:prSet presAssocID="{D1092781-0EE1-47B3-A2BB-36CB7423F89F}" presName="parTrans" presStyleLbl="sibTrans2D1" presStyleIdx="0" presStyleCnt="1"/>
      <dgm:spPr/>
      <dgm:t>
        <a:bodyPr/>
        <a:lstStyle/>
        <a:p>
          <a:endParaRPr lang="en-US"/>
        </a:p>
      </dgm:t>
    </dgm:pt>
    <dgm:pt modelId="{C281BDF5-7296-4E87-B4AE-C4E87FAB1B87}" type="pres">
      <dgm:prSet presAssocID="{35C2B60C-E390-4E9D-8648-E97335E6B253}" presName="child" presStyleLbl="alignAccFollowNode1" presStyleIdx="0" presStyleCnt="1" custScaleX="168511" custScaleY="130754" custLinFactNeighborX="-24" custLinFactNeighborY="-232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E03E6E-E317-4A68-96F3-93632D8B4342}" type="presOf" srcId="{D1092781-0EE1-47B3-A2BB-36CB7423F89F}" destId="{6415B2AF-5E2B-447B-94B1-F542A5FA1724}" srcOrd="0" destOrd="0" presId="urn:microsoft.com/office/officeart/2005/8/layout/lProcess1"/>
    <dgm:cxn modelId="{14BADB2C-B863-4F69-9ED6-02751119A44F}" srcId="{9635BAC4-4753-4CCA-9868-6FC60AADB2AE}" destId="{06F2FCCC-3995-439B-9140-F33337AA7CEE}" srcOrd="0" destOrd="0" parTransId="{02DA04DD-131D-40B7-BBC1-1746767B2B09}" sibTransId="{8B55A0AC-3971-42C5-903C-D19D0BD13FDE}"/>
    <dgm:cxn modelId="{38225457-7DCD-4761-B793-58FB5D28090D}" type="presOf" srcId="{06F2FCCC-3995-439B-9140-F33337AA7CEE}" destId="{63FE69C7-F9F9-4279-BC52-C4924DE4D304}" srcOrd="0" destOrd="0" presId="urn:microsoft.com/office/officeart/2005/8/layout/lProcess1"/>
    <dgm:cxn modelId="{FA144F60-188C-4F89-BE0F-F955E5E08CF4}" type="presOf" srcId="{35C2B60C-E390-4E9D-8648-E97335E6B253}" destId="{C281BDF5-7296-4E87-B4AE-C4E87FAB1B87}" srcOrd="0" destOrd="0" presId="urn:microsoft.com/office/officeart/2005/8/layout/lProcess1"/>
    <dgm:cxn modelId="{6009B264-0BBF-4F96-98C4-DFD7E3018604}" type="presOf" srcId="{9635BAC4-4753-4CCA-9868-6FC60AADB2AE}" destId="{BCEDD5BF-FCBF-4686-AEC2-F57E325EB0AD}" srcOrd="0" destOrd="0" presId="urn:microsoft.com/office/officeart/2005/8/layout/lProcess1"/>
    <dgm:cxn modelId="{47655993-D2F5-4814-9D21-89B3C37FE3A6}" srcId="{06F2FCCC-3995-439B-9140-F33337AA7CEE}" destId="{35C2B60C-E390-4E9D-8648-E97335E6B253}" srcOrd="0" destOrd="0" parTransId="{D1092781-0EE1-47B3-A2BB-36CB7423F89F}" sibTransId="{11AD6355-0815-41E1-941B-6EC56A86F9BF}"/>
    <dgm:cxn modelId="{838B84ED-99F0-497C-9B58-C26CC8F982C4}" type="presParOf" srcId="{BCEDD5BF-FCBF-4686-AEC2-F57E325EB0AD}" destId="{15BD187B-12D0-4F7D-98B8-304D29F4690D}" srcOrd="0" destOrd="0" presId="urn:microsoft.com/office/officeart/2005/8/layout/lProcess1"/>
    <dgm:cxn modelId="{0C53123C-EE4E-4410-9DDC-C36882BC13F3}" type="presParOf" srcId="{15BD187B-12D0-4F7D-98B8-304D29F4690D}" destId="{63FE69C7-F9F9-4279-BC52-C4924DE4D304}" srcOrd="0" destOrd="0" presId="urn:microsoft.com/office/officeart/2005/8/layout/lProcess1"/>
    <dgm:cxn modelId="{70152049-0701-4AC7-8C10-45F3CBB55BA9}" type="presParOf" srcId="{15BD187B-12D0-4F7D-98B8-304D29F4690D}" destId="{6415B2AF-5E2B-447B-94B1-F542A5FA1724}" srcOrd="1" destOrd="0" presId="urn:microsoft.com/office/officeart/2005/8/layout/lProcess1"/>
    <dgm:cxn modelId="{D3790E6D-7A70-4539-BE11-9990C14A5688}" type="presParOf" srcId="{15BD187B-12D0-4F7D-98B8-304D29F4690D}" destId="{C281BDF5-7296-4E87-B4AE-C4E87FAB1B8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651C35-75E0-413C-B325-C5F8EBEF2C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623A9E-2386-4036-8FFA-DD1B7439142C}">
      <dgm:prSet phldrT="[Text]" custT="1"/>
      <dgm:spPr>
        <a:solidFill>
          <a:srgbClr val="99FFCC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150 نفر انتقالی با قایق درمنطقه شهر بیجار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a-IR" sz="1100" dirty="0" smtClean="0">
              <a:solidFill>
                <a:schemeClr val="tx1"/>
              </a:solidFill>
              <a:cs typeface="B Titr" pitchFamily="2" charset="-78"/>
            </a:rPr>
            <a:t>شهرستان رودبار  </a:t>
          </a:r>
          <a:endParaRPr lang="en-US" sz="1100" dirty="0">
            <a:solidFill>
              <a:schemeClr val="tx1"/>
            </a:solidFill>
            <a:cs typeface="B Titr" pitchFamily="2" charset="-78"/>
          </a:endParaRPr>
        </a:p>
      </dgm:t>
    </dgm:pt>
    <dgm:pt modelId="{356655B6-C251-43B2-8439-BA7D557BD043}" type="parTrans" cxnId="{031BF39B-0989-4802-8C4A-D41C0DE240EE}">
      <dgm:prSet/>
      <dgm:spPr/>
      <dgm:t>
        <a:bodyPr/>
        <a:lstStyle/>
        <a:p>
          <a:endParaRPr lang="en-US" sz="1100"/>
        </a:p>
      </dgm:t>
    </dgm:pt>
    <dgm:pt modelId="{05811003-01B3-4CE0-B8EC-B51E65DAD96B}" type="sibTrans" cxnId="{031BF39B-0989-4802-8C4A-D41C0DE240EE}">
      <dgm:prSet/>
      <dgm:spPr/>
      <dgm:t>
        <a:bodyPr/>
        <a:lstStyle/>
        <a:p>
          <a:endParaRPr lang="en-US" sz="1100"/>
        </a:p>
      </dgm:t>
    </dgm:pt>
    <dgm:pt modelId="{D8CB9102-2A81-40A2-95B6-F90BE9A2A12F}" type="pres">
      <dgm:prSet presAssocID="{3D651C35-75E0-413C-B325-C5F8EBEF2C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151BF-DA94-4C1A-AFB9-6572E657A000}" type="pres">
      <dgm:prSet presAssocID="{14623A9E-2386-4036-8FFA-DD1B7439142C}" presName="parentText" presStyleLbl="node1" presStyleIdx="0" presStyleCnt="1" custScaleX="94364" custScaleY="65556" custLinFactNeighborX="-7263" custLinFactNeighborY="42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75FDD-BFE4-4D6B-BE8B-DE978042944B}" type="presOf" srcId="{3D651C35-75E0-413C-B325-C5F8EBEF2C04}" destId="{D8CB9102-2A81-40A2-95B6-F90BE9A2A12F}" srcOrd="0" destOrd="0" presId="urn:microsoft.com/office/officeart/2005/8/layout/vList2"/>
    <dgm:cxn modelId="{031BF39B-0989-4802-8C4A-D41C0DE240EE}" srcId="{3D651C35-75E0-413C-B325-C5F8EBEF2C04}" destId="{14623A9E-2386-4036-8FFA-DD1B7439142C}" srcOrd="0" destOrd="0" parTransId="{356655B6-C251-43B2-8439-BA7D557BD043}" sibTransId="{05811003-01B3-4CE0-B8EC-B51E65DAD96B}"/>
    <dgm:cxn modelId="{362A5785-3A93-4A72-9F46-F2BFBF5D072C}" type="presOf" srcId="{14623A9E-2386-4036-8FFA-DD1B7439142C}" destId="{852151BF-DA94-4C1A-AFB9-6572E657A000}" srcOrd="0" destOrd="0" presId="urn:microsoft.com/office/officeart/2005/8/layout/vList2"/>
    <dgm:cxn modelId="{4D36DBA0-A0CD-47C4-80F0-320FD67674E8}" type="presParOf" srcId="{D8CB9102-2A81-40A2-95B6-F90BE9A2A12F}" destId="{852151BF-DA94-4C1A-AFB9-6572E657A0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875938-1CDC-490A-A2A0-84FB093B4790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0937790-4043-4130-8633-1C69151E4E6E}">
      <dgm:prSet phldrT="[Text]" custT="1"/>
      <dgm:spPr/>
      <dgm:t>
        <a:bodyPr vert="vert270"/>
        <a:lstStyle/>
        <a:p>
          <a:pPr algn="ctr" rtl="1"/>
          <a:endParaRPr lang="fa-IR" sz="800" dirty="0" smtClean="0">
            <a:solidFill>
              <a:srgbClr val="002060"/>
            </a:solidFill>
            <a:cs typeface="B Titr" pitchFamily="2" charset="-78"/>
          </a:endParaRPr>
        </a:p>
        <a:p>
          <a:pPr algn="ctr" rtl="1"/>
          <a:r>
            <a:rPr lang="fa-IR" sz="1600" dirty="0" smtClean="0">
              <a:solidFill>
                <a:srgbClr val="002060"/>
              </a:solidFill>
              <a:cs typeface="B Titr" pitchFamily="2" charset="-78"/>
            </a:rPr>
            <a:t>اقلام امدادی توزیع شده </a:t>
          </a:r>
          <a:endParaRPr lang="en-US" sz="1600" dirty="0">
            <a:solidFill>
              <a:srgbClr val="002060"/>
            </a:solidFill>
            <a:cs typeface="B Titr" pitchFamily="2" charset="-78"/>
          </a:endParaRPr>
        </a:p>
      </dgm:t>
    </dgm:pt>
    <dgm:pt modelId="{A89999C5-1D95-4D2E-BFA2-340D32AFE998}" type="parTrans" cxnId="{743A70C5-4C66-4E95-A996-60E6135B594C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59702FD1-1480-43A6-A351-AF0FFF075A50}" type="sibTrans" cxnId="{743A70C5-4C66-4E95-A996-60E6135B594C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E8B11799-55CD-4D0E-8D60-D61471047B81}">
      <dgm:prSet phldrT="[Text]" custT="1"/>
      <dgm:spPr/>
      <dgm:t>
        <a:bodyPr/>
        <a:lstStyle/>
        <a:p>
          <a:pPr rtl="1"/>
          <a:r>
            <a:rPr lang="fa-IR" sz="1050" dirty="0" smtClean="0">
              <a:solidFill>
                <a:srgbClr val="002060"/>
              </a:solidFill>
              <a:cs typeface="B Titr" pitchFamily="2" charset="-78"/>
            </a:rPr>
            <a:t>بسته های غذایی 72 ساعته(4 نفره):      7392  بسته </a:t>
          </a:r>
          <a:endParaRPr lang="en-US" sz="1050" dirty="0">
            <a:solidFill>
              <a:srgbClr val="002060"/>
            </a:solidFill>
            <a:cs typeface="B Titr" pitchFamily="2" charset="-78"/>
          </a:endParaRPr>
        </a:p>
      </dgm:t>
    </dgm:pt>
    <dgm:pt modelId="{43A6796A-38F4-4AE9-9D57-B09786575A0D}" type="parTrans" cxnId="{4D01D837-B175-4DE8-B1F7-EF171B637150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F563FC1E-BB62-42EA-AC3C-456B6E1258B4}" type="sibTrans" cxnId="{4D01D837-B175-4DE8-B1F7-EF171B637150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3008097F-75AD-4601-B0BC-448A05A5C01B}">
      <dgm:prSet phldrT="[Text]" custT="1"/>
      <dgm:spPr/>
      <dgm:t>
        <a:bodyPr/>
        <a:lstStyle/>
        <a:p>
          <a:pPr rtl="1"/>
          <a:r>
            <a:rPr lang="fa-IR" sz="1050" dirty="0" smtClean="0">
              <a:solidFill>
                <a:srgbClr val="002060"/>
              </a:solidFill>
              <a:cs typeface="B Titr" pitchFamily="2" charset="-78"/>
            </a:rPr>
            <a:t>انواع کنسرو (تن ماهی و لوبیا ):             3988 قوطی </a:t>
          </a:r>
          <a:endParaRPr lang="en-US" sz="1050" dirty="0">
            <a:solidFill>
              <a:srgbClr val="002060"/>
            </a:solidFill>
            <a:cs typeface="B Titr" pitchFamily="2" charset="-78"/>
          </a:endParaRPr>
        </a:p>
      </dgm:t>
    </dgm:pt>
    <dgm:pt modelId="{802DE0A8-CDF8-434F-9894-962BD6A564A4}" type="parTrans" cxnId="{7E06B405-6D94-4880-B8F7-96E49E76B133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920E7BF0-6C51-457B-8A39-D520F4F65C07}" type="sibTrans" cxnId="{7E06B405-6D94-4880-B8F7-96E49E76B133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F133C08D-C9FF-411F-BDB4-EEF2B54CE565}">
      <dgm:prSet phldrT="[Text]" custT="1"/>
      <dgm:spPr/>
      <dgm:t>
        <a:bodyPr/>
        <a:lstStyle/>
        <a:p>
          <a:pPr rtl="1"/>
          <a:r>
            <a:rPr lang="fa-IR" sz="1050" dirty="0" smtClean="0">
              <a:solidFill>
                <a:srgbClr val="002060"/>
              </a:solidFill>
              <a:cs typeface="B Titr" pitchFamily="2" charset="-78"/>
            </a:rPr>
            <a:t>آب معدنی:                                                 9222  بطری</a:t>
          </a:r>
        </a:p>
      </dgm:t>
    </dgm:pt>
    <dgm:pt modelId="{4BAA8B7C-6A16-4DA6-973C-75E8DC94BBF7}" type="parTrans" cxnId="{9D79337D-BFA0-4AAC-818D-6074D04C33D3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B0C8CDFA-466B-4576-8C12-493BCF425753}" type="sibTrans" cxnId="{9D79337D-BFA0-4AAC-818D-6074D04C33D3}">
      <dgm:prSet/>
      <dgm:spPr/>
      <dgm:t>
        <a:bodyPr/>
        <a:lstStyle/>
        <a:p>
          <a:pPr rtl="1"/>
          <a:endParaRPr lang="en-US" sz="1100">
            <a:solidFill>
              <a:srgbClr val="002060"/>
            </a:solidFill>
            <a:cs typeface="B Titr" pitchFamily="2" charset="-78"/>
          </a:endParaRPr>
        </a:p>
      </dgm:t>
    </dgm:pt>
    <dgm:pt modelId="{3451EF9B-8302-4B5B-B1C0-FE2215F6EF38}">
      <dgm:prSet phldrT="[Text]" custT="1"/>
      <dgm:spPr/>
      <dgm:t>
        <a:bodyPr/>
        <a:lstStyle/>
        <a:p>
          <a:pPr rtl="1"/>
          <a:r>
            <a:rPr lang="fa-IR" sz="1050" dirty="0" smtClean="0">
              <a:solidFill>
                <a:srgbClr val="002060"/>
              </a:solidFill>
              <a:cs typeface="B Titr" pitchFamily="2" charset="-78"/>
            </a:rPr>
            <a:t>نان  :                                                            72410  قرص</a:t>
          </a:r>
        </a:p>
      </dgm:t>
    </dgm:pt>
    <dgm:pt modelId="{0EAF04B4-ED7E-449A-AAAC-72C5F2E3B8EE}" type="parTrans" cxnId="{D41DA407-E6CC-4276-B193-F9864874994B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07E2117C-A4DB-4524-839A-8D64BA3C5481}" type="sibTrans" cxnId="{D41DA407-E6CC-4276-B193-F9864874994B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A919E63E-9B16-4075-8F32-213DBA19E98B}">
      <dgm:prSet phldrT="[Text]" custT="1"/>
      <dgm:spPr/>
      <dgm:t>
        <a:bodyPr/>
        <a:lstStyle/>
        <a:p>
          <a:pPr rtl="1"/>
          <a:r>
            <a:rPr lang="fa-IR" sz="1050" dirty="0" smtClean="0">
              <a:solidFill>
                <a:srgbClr val="002060"/>
              </a:solidFill>
              <a:cs typeface="B Titr" pitchFamily="2" charset="-78"/>
            </a:rPr>
            <a:t>کیک ، کلوچه و بیسکوییت :                        6435  بسته</a:t>
          </a:r>
        </a:p>
      </dgm:t>
    </dgm:pt>
    <dgm:pt modelId="{576E8D4B-4904-42C2-A4F8-54D22C93E771}" type="parTrans" cxnId="{F6125FCE-2F64-4CBE-A7AA-7B00695804DF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C8817647-F102-40BA-B5FC-685906C0FF2F}" type="sibTrans" cxnId="{F6125FCE-2F64-4CBE-A7AA-7B00695804DF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A040DE8B-92CD-4B5B-B17D-2D827285DAB6}">
      <dgm:prSet phldrT="[Text]" custT="1"/>
      <dgm:spPr/>
      <dgm:t>
        <a:bodyPr/>
        <a:lstStyle/>
        <a:p>
          <a:pPr rtl="1"/>
          <a:r>
            <a:rPr lang="fa-IR" sz="1050" dirty="0" smtClean="0">
              <a:solidFill>
                <a:srgbClr val="002060"/>
              </a:solidFill>
              <a:cs typeface="B Titr" pitchFamily="2" charset="-78"/>
            </a:rPr>
            <a:t>خرما :                                                              1052  بسته</a:t>
          </a:r>
        </a:p>
      </dgm:t>
    </dgm:pt>
    <dgm:pt modelId="{2FC90B3E-B76C-4780-B6BC-BE53F5C24A04}" type="parTrans" cxnId="{8BB932B9-B8CF-4ABF-AF20-C2554166222F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E167BB1E-C0AC-451E-BC9C-2267617D9EA7}" type="sibTrans" cxnId="{8BB932B9-B8CF-4ABF-AF20-C2554166222F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03E30FE6-DCC6-49FC-8348-13185E2D240B}">
      <dgm:prSet phldrT="[Text]" custT="1"/>
      <dgm:spPr/>
      <dgm:t>
        <a:bodyPr/>
        <a:lstStyle/>
        <a:p>
          <a:pPr rtl="1"/>
          <a:r>
            <a:rPr lang="fa-IR" sz="1050" dirty="0" smtClean="0">
              <a:solidFill>
                <a:srgbClr val="002060"/>
              </a:solidFill>
              <a:cs typeface="B Titr" pitchFamily="2" charset="-78"/>
            </a:rPr>
            <a:t>پتو :                                                                  5701  تخته </a:t>
          </a:r>
        </a:p>
      </dgm:t>
    </dgm:pt>
    <dgm:pt modelId="{B3A9BB99-BFA0-4129-8315-B77666BF0718}" type="parTrans" cxnId="{CFD41810-ABBF-47D6-A30D-04BBB99D87C6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4542E6FA-DC57-4AA0-A2BB-410294E5B7D6}" type="sibTrans" cxnId="{CFD41810-ABBF-47D6-A30D-04BBB99D87C6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2D0A8319-7C85-4A52-8287-9168CC9747B9}" type="pres">
      <dgm:prSet presAssocID="{EF875938-1CDC-490A-A2A0-84FB093B4790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F68150-69E6-42AE-99BC-6394F4CA3699}" type="pres">
      <dgm:prSet presAssocID="{D0937790-4043-4130-8633-1C69151E4E6E}" presName="thickLine" presStyleLbl="alignNode1" presStyleIdx="0" presStyleCnt="1"/>
      <dgm:spPr/>
    </dgm:pt>
    <dgm:pt modelId="{45110B95-A549-43F9-AEA3-2FC27522720B}" type="pres">
      <dgm:prSet presAssocID="{D0937790-4043-4130-8633-1C69151E4E6E}" presName="horz1" presStyleCnt="0"/>
      <dgm:spPr/>
    </dgm:pt>
    <dgm:pt modelId="{FBABCFDE-A0C0-4328-887E-6E7DE7841010}" type="pres">
      <dgm:prSet presAssocID="{D0937790-4043-4130-8633-1C69151E4E6E}" presName="tx1" presStyleLbl="revTx" presStyleIdx="0" presStyleCnt="8"/>
      <dgm:spPr/>
      <dgm:t>
        <a:bodyPr/>
        <a:lstStyle/>
        <a:p>
          <a:endParaRPr lang="en-US"/>
        </a:p>
      </dgm:t>
    </dgm:pt>
    <dgm:pt modelId="{DC70FB82-90DB-481F-A841-F1F3139A105D}" type="pres">
      <dgm:prSet presAssocID="{D0937790-4043-4130-8633-1C69151E4E6E}" presName="vert1" presStyleCnt="0"/>
      <dgm:spPr/>
    </dgm:pt>
    <dgm:pt modelId="{89BFA5CC-8914-48D9-A656-92C7D9F2AE09}" type="pres">
      <dgm:prSet presAssocID="{E8B11799-55CD-4D0E-8D60-D61471047B81}" presName="vertSpace2a" presStyleCnt="0"/>
      <dgm:spPr/>
    </dgm:pt>
    <dgm:pt modelId="{0AFAC9BE-850A-40CE-9C1B-5730D84EAD03}" type="pres">
      <dgm:prSet presAssocID="{E8B11799-55CD-4D0E-8D60-D61471047B81}" presName="horz2" presStyleCnt="0"/>
      <dgm:spPr/>
    </dgm:pt>
    <dgm:pt modelId="{BF29D397-736E-49ED-8E47-B61491791772}" type="pres">
      <dgm:prSet presAssocID="{E8B11799-55CD-4D0E-8D60-D61471047B81}" presName="horzSpace2" presStyleCnt="0"/>
      <dgm:spPr/>
    </dgm:pt>
    <dgm:pt modelId="{C07D4A9F-65F2-479F-963A-E002B60EAD0E}" type="pres">
      <dgm:prSet presAssocID="{E8B11799-55CD-4D0E-8D60-D61471047B81}" presName="tx2" presStyleLbl="revTx" presStyleIdx="1" presStyleCnt="8" custLinFactNeighborX="0"/>
      <dgm:spPr/>
      <dgm:t>
        <a:bodyPr/>
        <a:lstStyle/>
        <a:p>
          <a:endParaRPr lang="en-US"/>
        </a:p>
      </dgm:t>
    </dgm:pt>
    <dgm:pt modelId="{5AD49683-71FD-42C4-8E5C-6C832CFA38B2}" type="pres">
      <dgm:prSet presAssocID="{E8B11799-55CD-4D0E-8D60-D61471047B81}" presName="vert2" presStyleCnt="0"/>
      <dgm:spPr/>
    </dgm:pt>
    <dgm:pt modelId="{7368119D-86BC-4940-846E-63667A549620}" type="pres">
      <dgm:prSet presAssocID="{E8B11799-55CD-4D0E-8D60-D61471047B81}" presName="thinLine2b" presStyleLbl="callout" presStyleIdx="0" presStyleCnt="7"/>
      <dgm:spPr/>
    </dgm:pt>
    <dgm:pt modelId="{379CFB5D-840A-4AC9-A428-DA951BB57500}" type="pres">
      <dgm:prSet presAssocID="{E8B11799-55CD-4D0E-8D60-D61471047B81}" presName="vertSpace2b" presStyleCnt="0"/>
      <dgm:spPr/>
    </dgm:pt>
    <dgm:pt modelId="{3CBD9840-27D4-4BEA-A860-B0F433A3D980}" type="pres">
      <dgm:prSet presAssocID="{3008097F-75AD-4601-B0BC-448A05A5C01B}" presName="horz2" presStyleCnt="0"/>
      <dgm:spPr/>
    </dgm:pt>
    <dgm:pt modelId="{1C84A0FA-8882-45E9-8F97-8C3751B712CE}" type="pres">
      <dgm:prSet presAssocID="{3008097F-75AD-4601-B0BC-448A05A5C01B}" presName="horzSpace2" presStyleCnt="0"/>
      <dgm:spPr/>
    </dgm:pt>
    <dgm:pt modelId="{F118D4EF-72FF-4D88-BF52-9AFF3B8B563C}" type="pres">
      <dgm:prSet presAssocID="{3008097F-75AD-4601-B0BC-448A05A5C01B}" presName="tx2" presStyleLbl="revTx" presStyleIdx="2" presStyleCnt="8"/>
      <dgm:spPr/>
      <dgm:t>
        <a:bodyPr/>
        <a:lstStyle/>
        <a:p>
          <a:endParaRPr lang="en-US"/>
        </a:p>
      </dgm:t>
    </dgm:pt>
    <dgm:pt modelId="{FA8DEEE5-AE92-4A10-9188-869ECA8E986D}" type="pres">
      <dgm:prSet presAssocID="{3008097F-75AD-4601-B0BC-448A05A5C01B}" presName="vert2" presStyleCnt="0"/>
      <dgm:spPr/>
    </dgm:pt>
    <dgm:pt modelId="{F4B8EB99-786E-44C6-A898-ED6A6A5E4AD4}" type="pres">
      <dgm:prSet presAssocID="{3008097F-75AD-4601-B0BC-448A05A5C01B}" presName="thinLine2b" presStyleLbl="callout" presStyleIdx="1" presStyleCnt="7"/>
      <dgm:spPr/>
    </dgm:pt>
    <dgm:pt modelId="{53878850-CCE3-4C33-9023-FC7F29358995}" type="pres">
      <dgm:prSet presAssocID="{3008097F-75AD-4601-B0BC-448A05A5C01B}" presName="vertSpace2b" presStyleCnt="0"/>
      <dgm:spPr/>
    </dgm:pt>
    <dgm:pt modelId="{91B15958-AD15-47B7-B475-F96C77DE22B6}" type="pres">
      <dgm:prSet presAssocID="{F133C08D-C9FF-411F-BDB4-EEF2B54CE565}" presName="horz2" presStyleCnt="0"/>
      <dgm:spPr/>
    </dgm:pt>
    <dgm:pt modelId="{85DBA7B9-EA72-44CA-8476-3294ACA21914}" type="pres">
      <dgm:prSet presAssocID="{F133C08D-C9FF-411F-BDB4-EEF2B54CE565}" presName="horzSpace2" presStyleCnt="0"/>
      <dgm:spPr/>
    </dgm:pt>
    <dgm:pt modelId="{005AB061-0629-4060-90E6-7A3EC74C010B}" type="pres">
      <dgm:prSet presAssocID="{F133C08D-C9FF-411F-BDB4-EEF2B54CE565}" presName="tx2" presStyleLbl="revTx" presStyleIdx="3" presStyleCnt="8"/>
      <dgm:spPr/>
      <dgm:t>
        <a:bodyPr/>
        <a:lstStyle/>
        <a:p>
          <a:endParaRPr lang="en-US"/>
        </a:p>
      </dgm:t>
    </dgm:pt>
    <dgm:pt modelId="{F86AD767-DCC8-42B6-B3AD-DBDD10E420A0}" type="pres">
      <dgm:prSet presAssocID="{F133C08D-C9FF-411F-BDB4-EEF2B54CE565}" presName="vert2" presStyleCnt="0"/>
      <dgm:spPr/>
    </dgm:pt>
    <dgm:pt modelId="{BA975031-4FF3-4A52-8F70-76EF502C2BCC}" type="pres">
      <dgm:prSet presAssocID="{F133C08D-C9FF-411F-BDB4-EEF2B54CE565}" presName="thinLine2b" presStyleLbl="callout" presStyleIdx="2" presStyleCnt="7"/>
      <dgm:spPr/>
    </dgm:pt>
    <dgm:pt modelId="{B2D3CA4A-CDFB-437F-B4AF-694255479B0B}" type="pres">
      <dgm:prSet presAssocID="{F133C08D-C9FF-411F-BDB4-EEF2B54CE565}" presName="vertSpace2b" presStyleCnt="0"/>
      <dgm:spPr/>
    </dgm:pt>
    <dgm:pt modelId="{F20960F4-EFF0-4B78-8D91-161EFB6878EA}" type="pres">
      <dgm:prSet presAssocID="{3451EF9B-8302-4B5B-B1C0-FE2215F6EF38}" presName="horz2" presStyleCnt="0"/>
      <dgm:spPr/>
    </dgm:pt>
    <dgm:pt modelId="{7E2E4ADA-5A58-409B-87F1-514EA90E4EA5}" type="pres">
      <dgm:prSet presAssocID="{3451EF9B-8302-4B5B-B1C0-FE2215F6EF38}" presName="horzSpace2" presStyleCnt="0"/>
      <dgm:spPr/>
    </dgm:pt>
    <dgm:pt modelId="{5F441EF1-9F44-4B20-A7FE-4885F634A2ED}" type="pres">
      <dgm:prSet presAssocID="{3451EF9B-8302-4B5B-B1C0-FE2215F6EF38}" presName="tx2" presStyleLbl="revTx" presStyleIdx="4" presStyleCnt="8"/>
      <dgm:spPr/>
      <dgm:t>
        <a:bodyPr/>
        <a:lstStyle/>
        <a:p>
          <a:endParaRPr lang="en-US"/>
        </a:p>
      </dgm:t>
    </dgm:pt>
    <dgm:pt modelId="{401770E2-6D51-4CF3-A854-20A78A5E7F62}" type="pres">
      <dgm:prSet presAssocID="{3451EF9B-8302-4B5B-B1C0-FE2215F6EF38}" presName="vert2" presStyleCnt="0"/>
      <dgm:spPr/>
    </dgm:pt>
    <dgm:pt modelId="{11509175-BF93-4F2C-AB64-DACF4E128B09}" type="pres">
      <dgm:prSet presAssocID="{3451EF9B-8302-4B5B-B1C0-FE2215F6EF38}" presName="thinLine2b" presStyleLbl="callout" presStyleIdx="3" presStyleCnt="7"/>
      <dgm:spPr/>
    </dgm:pt>
    <dgm:pt modelId="{F9C3439D-4BA7-4D7E-8900-5D9F15FF31DD}" type="pres">
      <dgm:prSet presAssocID="{3451EF9B-8302-4B5B-B1C0-FE2215F6EF38}" presName="vertSpace2b" presStyleCnt="0"/>
      <dgm:spPr/>
    </dgm:pt>
    <dgm:pt modelId="{A0AAAB2A-96A8-44DC-BDE6-9FC7B52ABB7E}" type="pres">
      <dgm:prSet presAssocID="{A919E63E-9B16-4075-8F32-213DBA19E98B}" presName="horz2" presStyleCnt="0"/>
      <dgm:spPr/>
    </dgm:pt>
    <dgm:pt modelId="{3EC251C7-85B6-42B0-94FE-F6008AD2B184}" type="pres">
      <dgm:prSet presAssocID="{A919E63E-9B16-4075-8F32-213DBA19E98B}" presName="horzSpace2" presStyleCnt="0"/>
      <dgm:spPr/>
    </dgm:pt>
    <dgm:pt modelId="{85B15051-A1EA-4C1C-BB44-21BDD4D4EF46}" type="pres">
      <dgm:prSet presAssocID="{A919E63E-9B16-4075-8F32-213DBA19E98B}" presName="tx2" presStyleLbl="revTx" presStyleIdx="5" presStyleCnt="8"/>
      <dgm:spPr/>
      <dgm:t>
        <a:bodyPr/>
        <a:lstStyle/>
        <a:p>
          <a:endParaRPr lang="en-US"/>
        </a:p>
      </dgm:t>
    </dgm:pt>
    <dgm:pt modelId="{0B313B8C-DFFA-491C-A57B-921153BFE1F7}" type="pres">
      <dgm:prSet presAssocID="{A919E63E-9B16-4075-8F32-213DBA19E98B}" presName="vert2" presStyleCnt="0"/>
      <dgm:spPr/>
    </dgm:pt>
    <dgm:pt modelId="{6267D196-8F37-47DA-A5EF-E2EE11A9E5EE}" type="pres">
      <dgm:prSet presAssocID="{A919E63E-9B16-4075-8F32-213DBA19E98B}" presName="thinLine2b" presStyleLbl="callout" presStyleIdx="4" presStyleCnt="7"/>
      <dgm:spPr/>
    </dgm:pt>
    <dgm:pt modelId="{D7330075-4400-46E0-B1B1-5CB98EAC6A54}" type="pres">
      <dgm:prSet presAssocID="{A919E63E-9B16-4075-8F32-213DBA19E98B}" presName="vertSpace2b" presStyleCnt="0"/>
      <dgm:spPr/>
    </dgm:pt>
    <dgm:pt modelId="{9C5FA51C-869C-44EE-8A25-19B9C5765DC9}" type="pres">
      <dgm:prSet presAssocID="{A040DE8B-92CD-4B5B-B17D-2D827285DAB6}" presName="horz2" presStyleCnt="0"/>
      <dgm:spPr/>
    </dgm:pt>
    <dgm:pt modelId="{1F4F457C-B952-4636-A8F0-90D225927BFA}" type="pres">
      <dgm:prSet presAssocID="{A040DE8B-92CD-4B5B-B17D-2D827285DAB6}" presName="horzSpace2" presStyleCnt="0"/>
      <dgm:spPr/>
    </dgm:pt>
    <dgm:pt modelId="{CA36DBC7-9445-4C10-B745-8E8D11FE76DF}" type="pres">
      <dgm:prSet presAssocID="{A040DE8B-92CD-4B5B-B17D-2D827285DAB6}" presName="tx2" presStyleLbl="revTx" presStyleIdx="6" presStyleCnt="8"/>
      <dgm:spPr/>
      <dgm:t>
        <a:bodyPr/>
        <a:lstStyle/>
        <a:p>
          <a:endParaRPr lang="en-US"/>
        </a:p>
      </dgm:t>
    </dgm:pt>
    <dgm:pt modelId="{4EB500D2-DA28-4FFD-B845-4FEF5E7801A8}" type="pres">
      <dgm:prSet presAssocID="{A040DE8B-92CD-4B5B-B17D-2D827285DAB6}" presName="vert2" presStyleCnt="0"/>
      <dgm:spPr/>
    </dgm:pt>
    <dgm:pt modelId="{3A57EE11-B04F-4F5B-8700-CFDFA78D838A}" type="pres">
      <dgm:prSet presAssocID="{A040DE8B-92CD-4B5B-B17D-2D827285DAB6}" presName="thinLine2b" presStyleLbl="callout" presStyleIdx="5" presStyleCnt="7"/>
      <dgm:spPr/>
    </dgm:pt>
    <dgm:pt modelId="{AC904EA5-F5D3-40FB-9A51-64E136B46716}" type="pres">
      <dgm:prSet presAssocID="{A040DE8B-92CD-4B5B-B17D-2D827285DAB6}" presName="vertSpace2b" presStyleCnt="0"/>
      <dgm:spPr/>
    </dgm:pt>
    <dgm:pt modelId="{B714C0BA-917A-4DD1-A7DD-FD8296F2E793}" type="pres">
      <dgm:prSet presAssocID="{03E30FE6-DCC6-49FC-8348-13185E2D240B}" presName="horz2" presStyleCnt="0"/>
      <dgm:spPr/>
    </dgm:pt>
    <dgm:pt modelId="{9713D38F-F800-4BDD-A263-2E08F43061CB}" type="pres">
      <dgm:prSet presAssocID="{03E30FE6-DCC6-49FC-8348-13185E2D240B}" presName="horzSpace2" presStyleCnt="0"/>
      <dgm:spPr/>
    </dgm:pt>
    <dgm:pt modelId="{09B7BF8E-9D1A-484F-A815-B96CEEB81C9D}" type="pres">
      <dgm:prSet presAssocID="{03E30FE6-DCC6-49FC-8348-13185E2D240B}" presName="tx2" presStyleLbl="revTx" presStyleIdx="7" presStyleCnt="8"/>
      <dgm:spPr/>
      <dgm:t>
        <a:bodyPr/>
        <a:lstStyle/>
        <a:p>
          <a:endParaRPr lang="en-US"/>
        </a:p>
      </dgm:t>
    </dgm:pt>
    <dgm:pt modelId="{E775D6CA-6BC0-4F7B-82BC-40D3F9D45C48}" type="pres">
      <dgm:prSet presAssocID="{03E30FE6-DCC6-49FC-8348-13185E2D240B}" presName="vert2" presStyleCnt="0"/>
      <dgm:spPr/>
    </dgm:pt>
    <dgm:pt modelId="{4369D596-E3FA-4D85-A7BA-78A2EE98C458}" type="pres">
      <dgm:prSet presAssocID="{03E30FE6-DCC6-49FC-8348-13185E2D240B}" presName="thinLine2b" presStyleLbl="callout" presStyleIdx="6" presStyleCnt="7"/>
      <dgm:spPr/>
    </dgm:pt>
    <dgm:pt modelId="{6BF9332A-28B4-4C67-A331-EF040EE807C1}" type="pres">
      <dgm:prSet presAssocID="{03E30FE6-DCC6-49FC-8348-13185E2D240B}" presName="vertSpace2b" presStyleCnt="0"/>
      <dgm:spPr/>
    </dgm:pt>
  </dgm:ptLst>
  <dgm:cxnLst>
    <dgm:cxn modelId="{D41DA407-E6CC-4276-B193-F9864874994B}" srcId="{D0937790-4043-4130-8633-1C69151E4E6E}" destId="{3451EF9B-8302-4B5B-B1C0-FE2215F6EF38}" srcOrd="3" destOrd="0" parTransId="{0EAF04B4-ED7E-449A-AAAC-72C5F2E3B8EE}" sibTransId="{07E2117C-A4DB-4524-839A-8D64BA3C5481}"/>
    <dgm:cxn modelId="{E5B3ED8D-B800-4826-9D02-D87D4E7C473B}" type="presOf" srcId="{A919E63E-9B16-4075-8F32-213DBA19E98B}" destId="{85B15051-A1EA-4C1C-BB44-21BDD4D4EF46}" srcOrd="0" destOrd="0" presId="urn:microsoft.com/office/officeart/2008/layout/LinedList"/>
    <dgm:cxn modelId="{19B56327-2190-4D0A-835A-26318897E4F7}" type="presOf" srcId="{A040DE8B-92CD-4B5B-B17D-2D827285DAB6}" destId="{CA36DBC7-9445-4C10-B745-8E8D11FE76DF}" srcOrd="0" destOrd="0" presId="urn:microsoft.com/office/officeart/2008/layout/LinedList"/>
    <dgm:cxn modelId="{743A70C5-4C66-4E95-A996-60E6135B594C}" srcId="{EF875938-1CDC-490A-A2A0-84FB093B4790}" destId="{D0937790-4043-4130-8633-1C69151E4E6E}" srcOrd="0" destOrd="0" parTransId="{A89999C5-1D95-4D2E-BFA2-340D32AFE998}" sibTransId="{59702FD1-1480-43A6-A351-AF0FFF075A50}"/>
    <dgm:cxn modelId="{89E61C16-B028-46DD-AFE2-97B5C1337C98}" type="presOf" srcId="{3451EF9B-8302-4B5B-B1C0-FE2215F6EF38}" destId="{5F441EF1-9F44-4B20-A7FE-4885F634A2ED}" srcOrd="0" destOrd="0" presId="urn:microsoft.com/office/officeart/2008/layout/LinedList"/>
    <dgm:cxn modelId="{A1437752-E78A-40FF-9743-3F8BA2652C18}" type="presOf" srcId="{F133C08D-C9FF-411F-BDB4-EEF2B54CE565}" destId="{005AB061-0629-4060-90E6-7A3EC74C010B}" srcOrd="0" destOrd="0" presId="urn:microsoft.com/office/officeart/2008/layout/LinedList"/>
    <dgm:cxn modelId="{CFD41810-ABBF-47D6-A30D-04BBB99D87C6}" srcId="{D0937790-4043-4130-8633-1C69151E4E6E}" destId="{03E30FE6-DCC6-49FC-8348-13185E2D240B}" srcOrd="6" destOrd="0" parTransId="{B3A9BB99-BFA0-4129-8315-B77666BF0718}" sibTransId="{4542E6FA-DC57-4AA0-A2BB-410294E5B7D6}"/>
    <dgm:cxn modelId="{7E06B405-6D94-4880-B8F7-96E49E76B133}" srcId="{D0937790-4043-4130-8633-1C69151E4E6E}" destId="{3008097F-75AD-4601-B0BC-448A05A5C01B}" srcOrd="1" destOrd="0" parTransId="{802DE0A8-CDF8-434F-9894-962BD6A564A4}" sibTransId="{920E7BF0-6C51-457B-8A39-D520F4F65C07}"/>
    <dgm:cxn modelId="{F322801E-C6ED-4879-BBA5-B1A77F6FB9FE}" type="presOf" srcId="{D0937790-4043-4130-8633-1C69151E4E6E}" destId="{FBABCFDE-A0C0-4328-887E-6E7DE7841010}" srcOrd="0" destOrd="0" presId="urn:microsoft.com/office/officeart/2008/layout/LinedList"/>
    <dgm:cxn modelId="{4D01D837-B175-4DE8-B1F7-EF171B637150}" srcId="{D0937790-4043-4130-8633-1C69151E4E6E}" destId="{E8B11799-55CD-4D0E-8D60-D61471047B81}" srcOrd="0" destOrd="0" parTransId="{43A6796A-38F4-4AE9-9D57-B09786575A0D}" sibTransId="{F563FC1E-BB62-42EA-AC3C-456B6E1258B4}"/>
    <dgm:cxn modelId="{FF93FB9E-1B08-4375-A5C1-463040E4A4CD}" type="presOf" srcId="{EF875938-1CDC-490A-A2A0-84FB093B4790}" destId="{2D0A8319-7C85-4A52-8287-9168CC9747B9}" srcOrd="0" destOrd="0" presId="urn:microsoft.com/office/officeart/2008/layout/LinedList"/>
    <dgm:cxn modelId="{F6125FCE-2F64-4CBE-A7AA-7B00695804DF}" srcId="{D0937790-4043-4130-8633-1C69151E4E6E}" destId="{A919E63E-9B16-4075-8F32-213DBA19E98B}" srcOrd="4" destOrd="0" parTransId="{576E8D4B-4904-42C2-A4F8-54D22C93E771}" sibTransId="{C8817647-F102-40BA-B5FC-685906C0FF2F}"/>
    <dgm:cxn modelId="{50404838-92A7-4C3F-86D8-CC6D43AAC9DB}" type="presOf" srcId="{3008097F-75AD-4601-B0BC-448A05A5C01B}" destId="{F118D4EF-72FF-4D88-BF52-9AFF3B8B563C}" srcOrd="0" destOrd="0" presId="urn:microsoft.com/office/officeart/2008/layout/LinedList"/>
    <dgm:cxn modelId="{5145472F-081C-44B8-9A78-0D52572E9B54}" type="presOf" srcId="{E8B11799-55CD-4D0E-8D60-D61471047B81}" destId="{C07D4A9F-65F2-479F-963A-E002B60EAD0E}" srcOrd="0" destOrd="0" presId="urn:microsoft.com/office/officeart/2008/layout/LinedList"/>
    <dgm:cxn modelId="{8BB932B9-B8CF-4ABF-AF20-C2554166222F}" srcId="{D0937790-4043-4130-8633-1C69151E4E6E}" destId="{A040DE8B-92CD-4B5B-B17D-2D827285DAB6}" srcOrd="5" destOrd="0" parTransId="{2FC90B3E-B76C-4780-B6BC-BE53F5C24A04}" sibTransId="{E167BB1E-C0AC-451E-BC9C-2267617D9EA7}"/>
    <dgm:cxn modelId="{9D79337D-BFA0-4AAC-818D-6074D04C33D3}" srcId="{D0937790-4043-4130-8633-1C69151E4E6E}" destId="{F133C08D-C9FF-411F-BDB4-EEF2B54CE565}" srcOrd="2" destOrd="0" parTransId="{4BAA8B7C-6A16-4DA6-973C-75E8DC94BBF7}" sibTransId="{B0C8CDFA-466B-4576-8C12-493BCF425753}"/>
    <dgm:cxn modelId="{ABD02C91-BFF9-4AA8-8F9B-21179A817310}" type="presOf" srcId="{03E30FE6-DCC6-49FC-8348-13185E2D240B}" destId="{09B7BF8E-9D1A-484F-A815-B96CEEB81C9D}" srcOrd="0" destOrd="0" presId="urn:microsoft.com/office/officeart/2008/layout/LinedList"/>
    <dgm:cxn modelId="{EDD53AFD-E070-40BF-B3EF-D63012F143B8}" type="presParOf" srcId="{2D0A8319-7C85-4A52-8287-9168CC9747B9}" destId="{3FF68150-69E6-42AE-99BC-6394F4CA3699}" srcOrd="0" destOrd="0" presId="urn:microsoft.com/office/officeart/2008/layout/LinedList"/>
    <dgm:cxn modelId="{AD48F95C-EDA5-46A0-8399-67ABF1F6B6C9}" type="presParOf" srcId="{2D0A8319-7C85-4A52-8287-9168CC9747B9}" destId="{45110B95-A549-43F9-AEA3-2FC27522720B}" srcOrd="1" destOrd="0" presId="urn:microsoft.com/office/officeart/2008/layout/LinedList"/>
    <dgm:cxn modelId="{04F1AF03-752E-4A7C-8F99-9C6BC80A494A}" type="presParOf" srcId="{45110B95-A549-43F9-AEA3-2FC27522720B}" destId="{FBABCFDE-A0C0-4328-887E-6E7DE7841010}" srcOrd="0" destOrd="0" presId="urn:microsoft.com/office/officeart/2008/layout/LinedList"/>
    <dgm:cxn modelId="{F5254F8F-9FA9-4C75-B8D8-9DA50913021A}" type="presParOf" srcId="{45110B95-A549-43F9-AEA3-2FC27522720B}" destId="{DC70FB82-90DB-481F-A841-F1F3139A105D}" srcOrd="1" destOrd="0" presId="urn:microsoft.com/office/officeart/2008/layout/LinedList"/>
    <dgm:cxn modelId="{1F212AF6-6681-4B46-97A9-EC47986D4344}" type="presParOf" srcId="{DC70FB82-90DB-481F-A841-F1F3139A105D}" destId="{89BFA5CC-8914-48D9-A656-92C7D9F2AE09}" srcOrd="0" destOrd="0" presId="urn:microsoft.com/office/officeart/2008/layout/LinedList"/>
    <dgm:cxn modelId="{4465FF0B-CB08-46B9-8FE8-322C752B51C1}" type="presParOf" srcId="{DC70FB82-90DB-481F-A841-F1F3139A105D}" destId="{0AFAC9BE-850A-40CE-9C1B-5730D84EAD03}" srcOrd="1" destOrd="0" presId="urn:microsoft.com/office/officeart/2008/layout/LinedList"/>
    <dgm:cxn modelId="{059DB64A-1107-4F0B-BE59-83F3F425D194}" type="presParOf" srcId="{0AFAC9BE-850A-40CE-9C1B-5730D84EAD03}" destId="{BF29D397-736E-49ED-8E47-B61491791772}" srcOrd="0" destOrd="0" presId="urn:microsoft.com/office/officeart/2008/layout/LinedList"/>
    <dgm:cxn modelId="{7DD07025-16F3-427E-86DB-9B6DB912AEE9}" type="presParOf" srcId="{0AFAC9BE-850A-40CE-9C1B-5730D84EAD03}" destId="{C07D4A9F-65F2-479F-963A-E002B60EAD0E}" srcOrd="1" destOrd="0" presId="urn:microsoft.com/office/officeart/2008/layout/LinedList"/>
    <dgm:cxn modelId="{533838F0-24AF-42DE-8C82-22EBAF980546}" type="presParOf" srcId="{0AFAC9BE-850A-40CE-9C1B-5730D84EAD03}" destId="{5AD49683-71FD-42C4-8E5C-6C832CFA38B2}" srcOrd="2" destOrd="0" presId="urn:microsoft.com/office/officeart/2008/layout/LinedList"/>
    <dgm:cxn modelId="{074FABEB-116A-4464-A07D-E3A4D286531C}" type="presParOf" srcId="{DC70FB82-90DB-481F-A841-F1F3139A105D}" destId="{7368119D-86BC-4940-846E-63667A549620}" srcOrd="2" destOrd="0" presId="urn:microsoft.com/office/officeart/2008/layout/LinedList"/>
    <dgm:cxn modelId="{28A57ECF-5EB1-4244-ACA7-3AE5CBAEAC4A}" type="presParOf" srcId="{DC70FB82-90DB-481F-A841-F1F3139A105D}" destId="{379CFB5D-840A-4AC9-A428-DA951BB57500}" srcOrd="3" destOrd="0" presId="urn:microsoft.com/office/officeart/2008/layout/LinedList"/>
    <dgm:cxn modelId="{A50C3269-B62B-4BE7-9E4A-1FCC820DA1B2}" type="presParOf" srcId="{DC70FB82-90DB-481F-A841-F1F3139A105D}" destId="{3CBD9840-27D4-4BEA-A860-B0F433A3D980}" srcOrd="4" destOrd="0" presId="urn:microsoft.com/office/officeart/2008/layout/LinedList"/>
    <dgm:cxn modelId="{2AD366A8-17ED-4595-945B-9F33196C0B65}" type="presParOf" srcId="{3CBD9840-27D4-4BEA-A860-B0F433A3D980}" destId="{1C84A0FA-8882-45E9-8F97-8C3751B712CE}" srcOrd="0" destOrd="0" presId="urn:microsoft.com/office/officeart/2008/layout/LinedList"/>
    <dgm:cxn modelId="{749CF04A-083C-4BE4-8578-59ED4C14EED5}" type="presParOf" srcId="{3CBD9840-27D4-4BEA-A860-B0F433A3D980}" destId="{F118D4EF-72FF-4D88-BF52-9AFF3B8B563C}" srcOrd="1" destOrd="0" presId="urn:microsoft.com/office/officeart/2008/layout/LinedList"/>
    <dgm:cxn modelId="{061F0209-BE37-4E09-AD7C-ADDE7CD0CF54}" type="presParOf" srcId="{3CBD9840-27D4-4BEA-A860-B0F433A3D980}" destId="{FA8DEEE5-AE92-4A10-9188-869ECA8E986D}" srcOrd="2" destOrd="0" presId="urn:microsoft.com/office/officeart/2008/layout/LinedList"/>
    <dgm:cxn modelId="{22AAE819-FE49-4704-9B4B-C193F5688A8C}" type="presParOf" srcId="{DC70FB82-90DB-481F-A841-F1F3139A105D}" destId="{F4B8EB99-786E-44C6-A898-ED6A6A5E4AD4}" srcOrd="5" destOrd="0" presId="urn:microsoft.com/office/officeart/2008/layout/LinedList"/>
    <dgm:cxn modelId="{B05BA0EC-211B-4B06-9305-711845819914}" type="presParOf" srcId="{DC70FB82-90DB-481F-A841-F1F3139A105D}" destId="{53878850-CCE3-4C33-9023-FC7F29358995}" srcOrd="6" destOrd="0" presId="urn:microsoft.com/office/officeart/2008/layout/LinedList"/>
    <dgm:cxn modelId="{444FBD15-C9EA-4638-A6AC-8A75661DEA6D}" type="presParOf" srcId="{DC70FB82-90DB-481F-A841-F1F3139A105D}" destId="{91B15958-AD15-47B7-B475-F96C77DE22B6}" srcOrd="7" destOrd="0" presId="urn:microsoft.com/office/officeart/2008/layout/LinedList"/>
    <dgm:cxn modelId="{1F7994FB-834C-42EA-9EB7-651494C04AFD}" type="presParOf" srcId="{91B15958-AD15-47B7-B475-F96C77DE22B6}" destId="{85DBA7B9-EA72-44CA-8476-3294ACA21914}" srcOrd="0" destOrd="0" presId="urn:microsoft.com/office/officeart/2008/layout/LinedList"/>
    <dgm:cxn modelId="{4DAB0C92-8384-4723-8937-8AADFA846567}" type="presParOf" srcId="{91B15958-AD15-47B7-B475-F96C77DE22B6}" destId="{005AB061-0629-4060-90E6-7A3EC74C010B}" srcOrd="1" destOrd="0" presId="urn:microsoft.com/office/officeart/2008/layout/LinedList"/>
    <dgm:cxn modelId="{AE6C4BC6-7AC5-44E1-9F10-41639D2752E7}" type="presParOf" srcId="{91B15958-AD15-47B7-B475-F96C77DE22B6}" destId="{F86AD767-DCC8-42B6-B3AD-DBDD10E420A0}" srcOrd="2" destOrd="0" presId="urn:microsoft.com/office/officeart/2008/layout/LinedList"/>
    <dgm:cxn modelId="{B3A8AC4F-8935-40C1-B7F5-413D6698A969}" type="presParOf" srcId="{DC70FB82-90DB-481F-A841-F1F3139A105D}" destId="{BA975031-4FF3-4A52-8F70-76EF502C2BCC}" srcOrd="8" destOrd="0" presId="urn:microsoft.com/office/officeart/2008/layout/LinedList"/>
    <dgm:cxn modelId="{02BDC4E5-0D1D-4D4B-8AF1-3B44A3B36EE2}" type="presParOf" srcId="{DC70FB82-90DB-481F-A841-F1F3139A105D}" destId="{B2D3CA4A-CDFB-437F-B4AF-694255479B0B}" srcOrd="9" destOrd="0" presId="urn:microsoft.com/office/officeart/2008/layout/LinedList"/>
    <dgm:cxn modelId="{DC879F85-C305-4856-BB67-B68C04B3DE0E}" type="presParOf" srcId="{DC70FB82-90DB-481F-A841-F1F3139A105D}" destId="{F20960F4-EFF0-4B78-8D91-161EFB6878EA}" srcOrd="10" destOrd="0" presId="urn:microsoft.com/office/officeart/2008/layout/LinedList"/>
    <dgm:cxn modelId="{9A8E7883-A268-4E18-BE0F-7D2E5FB5A329}" type="presParOf" srcId="{F20960F4-EFF0-4B78-8D91-161EFB6878EA}" destId="{7E2E4ADA-5A58-409B-87F1-514EA90E4EA5}" srcOrd="0" destOrd="0" presId="urn:microsoft.com/office/officeart/2008/layout/LinedList"/>
    <dgm:cxn modelId="{80855B8B-49DB-435C-A1AE-6929503121F3}" type="presParOf" srcId="{F20960F4-EFF0-4B78-8D91-161EFB6878EA}" destId="{5F441EF1-9F44-4B20-A7FE-4885F634A2ED}" srcOrd="1" destOrd="0" presId="urn:microsoft.com/office/officeart/2008/layout/LinedList"/>
    <dgm:cxn modelId="{BB367FB4-9BE2-4BCC-946B-1DA3ADC70F47}" type="presParOf" srcId="{F20960F4-EFF0-4B78-8D91-161EFB6878EA}" destId="{401770E2-6D51-4CF3-A854-20A78A5E7F62}" srcOrd="2" destOrd="0" presId="urn:microsoft.com/office/officeart/2008/layout/LinedList"/>
    <dgm:cxn modelId="{8583558A-9EDB-4468-B168-6BE3F2FE024D}" type="presParOf" srcId="{DC70FB82-90DB-481F-A841-F1F3139A105D}" destId="{11509175-BF93-4F2C-AB64-DACF4E128B09}" srcOrd="11" destOrd="0" presId="urn:microsoft.com/office/officeart/2008/layout/LinedList"/>
    <dgm:cxn modelId="{532B1418-09FE-4DC6-A7EB-803B0164E4F2}" type="presParOf" srcId="{DC70FB82-90DB-481F-A841-F1F3139A105D}" destId="{F9C3439D-4BA7-4D7E-8900-5D9F15FF31DD}" srcOrd="12" destOrd="0" presId="urn:microsoft.com/office/officeart/2008/layout/LinedList"/>
    <dgm:cxn modelId="{E9DD527F-A2B8-425E-9C4E-0737CDC05ABA}" type="presParOf" srcId="{DC70FB82-90DB-481F-A841-F1F3139A105D}" destId="{A0AAAB2A-96A8-44DC-BDE6-9FC7B52ABB7E}" srcOrd="13" destOrd="0" presId="urn:microsoft.com/office/officeart/2008/layout/LinedList"/>
    <dgm:cxn modelId="{B48E565A-191A-4050-AAC8-D31DA9C69B55}" type="presParOf" srcId="{A0AAAB2A-96A8-44DC-BDE6-9FC7B52ABB7E}" destId="{3EC251C7-85B6-42B0-94FE-F6008AD2B184}" srcOrd="0" destOrd="0" presId="urn:microsoft.com/office/officeart/2008/layout/LinedList"/>
    <dgm:cxn modelId="{83A4B76E-05E9-457C-BFE4-026FCAD49012}" type="presParOf" srcId="{A0AAAB2A-96A8-44DC-BDE6-9FC7B52ABB7E}" destId="{85B15051-A1EA-4C1C-BB44-21BDD4D4EF46}" srcOrd="1" destOrd="0" presId="urn:microsoft.com/office/officeart/2008/layout/LinedList"/>
    <dgm:cxn modelId="{B64155CC-A14F-48D4-8E80-10F512E2ECF8}" type="presParOf" srcId="{A0AAAB2A-96A8-44DC-BDE6-9FC7B52ABB7E}" destId="{0B313B8C-DFFA-491C-A57B-921153BFE1F7}" srcOrd="2" destOrd="0" presId="urn:microsoft.com/office/officeart/2008/layout/LinedList"/>
    <dgm:cxn modelId="{A6F84CD9-BC52-463D-8047-DC4DC02D9357}" type="presParOf" srcId="{DC70FB82-90DB-481F-A841-F1F3139A105D}" destId="{6267D196-8F37-47DA-A5EF-E2EE11A9E5EE}" srcOrd="14" destOrd="0" presId="urn:microsoft.com/office/officeart/2008/layout/LinedList"/>
    <dgm:cxn modelId="{F8106091-4AA4-4C42-9389-3CA9F95695C5}" type="presParOf" srcId="{DC70FB82-90DB-481F-A841-F1F3139A105D}" destId="{D7330075-4400-46E0-B1B1-5CB98EAC6A54}" srcOrd="15" destOrd="0" presId="urn:microsoft.com/office/officeart/2008/layout/LinedList"/>
    <dgm:cxn modelId="{F24985B9-AA40-4DE0-AC4B-3245668EE3E9}" type="presParOf" srcId="{DC70FB82-90DB-481F-A841-F1F3139A105D}" destId="{9C5FA51C-869C-44EE-8A25-19B9C5765DC9}" srcOrd="16" destOrd="0" presId="urn:microsoft.com/office/officeart/2008/layout/LinedList"/>
    <dgm:cxn modelId="{0860080A-2389-4035-B518-0F3FCB78B8B2}" type="presParOf" srcId="{9C5FA51C-869C-44EE-8A25-19B9C5765DC9}" destId="{1F4F457C-B952-4636-A8F0-90D225927BFA}" srcOrd="0" destOrd="0" presId="urn:microsoft.com/office/officeart/2008/layout/LinedList"/>
    <dgm:cxn modelId="{7ABDCD2C-26BA-4790-9D5F-AF6996495F3B}" type="presParOf" srcId="{9C5FA51C-869C-44EE-8A25-19B9C5765DC9}" destId="{CA36DBC7-9445-4C10-B745-8E8D11FE76DF}" srcOrd="1" destOrd="0" presId="urn:microsoft.com/office/officeart/2008/layout/LinedList"/>
    <dgm:cxn modelId="{F7E3CFDD-1CCC-4EE4-AAA2-66931DF4934E}" type="presParOf" srcId="{9C5FA51C-869C-44EE-8A25-19B9C5765DC9}" destId="{4EB500D2-DA28-4FFD-B845-4FEF5E7801A8}" srcOrd="2" destOrd="0" presId="urn:microsoft.com/office/officeart/2008/layout/LinedList"/>
    <dgm:cxn modelId="{8404E47E-6F99-4F8B-B2AD-7E9715A6AC1C}" type="presParOf" srcId="{DC70FB82-90DB-481F-A841-F1F3139A105D}" destId="{3A57EE11-B04F-4F5B-8700-CFDFA78D838A}" srcOrd="17" destOrd="0" presId="urn:microsoft.com/office/officeart/2008/layout/LinedList"/>
    <dgm:cxn modelId="{2BCF9A62-C186-4D05-ACD6-D5A47A1068DA}" type="presParOf" srcId="{DC70FB82-90DB-481F-A841-F1F3139A105D}" destId="{AC904EA5-F5D3-40FB-9A51-64E136B46716}" srcOrd="18" destOrd="0" presId="urn:microsoft.com/office/officeart/2008/layout/LinedList"/>
    <dgm:cxn modelId="{6726D026-9DCF-4A06-A855-ACA158706A94}" type="presParOf" srcId="{DC70FB82-90DB-481F-A841-F1F3139A105D}" destId="{B714C0BA-917A-4DD1-A7DD-FD8296F2E793}" srcOrd="19" destOrd="0" presId="urn:microsoft.com/office/officeart/2008/layout/LinedList"/>
    <dgm:cxn modelId="{D3963C45-FC45-445F-A188-14E148B5BF34}" type="presParOf" srcId="{B714C0BA-917A-4DD1-A7DD-FD8296F2E793}" destId="{9713D38F-F800-4BDD-A263-2E08F43061CB}" srcOrd="0" destOrd="0" presId="urn:microsoft.com/office/officeart/2008/layout/LinedList"/>
    <dgm:cxn modelId="{17226755-817C-4EA9-8071-4BC55805C485}" type="presParOf" srcId="{B714C0BA-917A-4DD1-A7DD-FD8296F2E793}" destId="{09B7BF8E-9D1A-484F-A815-B96CEEB81C9D}" srcOrd="1" destOrd="0" presId="urn:microsoft.com/office/officeart/2008/layout/LinedList"/>
    <dgm:cxn modelId="{38B1F579-9936-46BF-81CC-43CCA403A720}" type="presParOf" srcId="{B714C0BA-917A-4DD1-A7DD-FD8296F2E793}" destId="{E775D6CA-6BC0-4F7B-82BC-40D3F9D45C48}" srcOrd="2" destOrd="0" presId="urn:microsoft.com/office/officeart/2008/layout/LinedList"/>
    <dgm:cxn modelId="{AE893FF7-6A5F-4AC4-9342-FA478D443590}" type="presParOf" srcId="{DC70FB82-90DB-481F-A841-F1F3139A105D}" destId="{4369D596-E3FA-4D85-A7BA-78A2EE98C458}" srcOrd="20" destOrd="0" presId="urn:microsoft.com/office/officeart/2008/layout/LinedList"/>
    <dgm:cxn modelId="{805BFC1E-F217-4E80-B0C6-D829B2967996}" type="presParOf" srcId="{DC70FB82-90DB-481F-A841-F1F3139A105D}" destId="{6BF9332A-28B4-4C67-A331-EF040EE807C1}" srcOrd="21" destOrd="0" presId="urn:microsoft.com/office/officeart/2008/layout/LinedList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35BAC4-4753-4CCA-9868-6FC60AADB2AE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6F2FCCC-3995-439B-9140-F33337AA7CEE}">
      <dgm:prSet phldrT="[Text]" custT="1"/>
      <dgm:spPr/>
      <dgm:t>
        <a:bodyPr/>
        <a:lstStyle/>
        <a:p>
          <a:r>
            <a:rPr lang="fa-IR" sz="900" dirty="0" smtClean="0">
              <a:solidFill>
                <a:schemeClr val="bg1"/>
              </a:solidFill>
              <a:cs typeface="B Titr" pitchFamily="2" charset="-78"/>
            </a:rPr>
            <a:t>تعداد کل روستاهای تحت پوشش</a:t>
          </a:r>
          <a:endParaRPr lang="en-US" sz="900" dirty="0">
            <a:solidFill>
              <a:schemeClr val="bg1"/>
            </a:solidFill>
            <a:cs typeface="B Titr" pitchFamily="2" charset="-78"/>
          </a:endParaRPr>
        </a:p>
      </dgm:t>
    </dgm:pt>
    <dgm:pt modelId="{02DA04DD-131D-40B7-BBC1-1746767B2B09}" type="parTrans" cxnId="{14BADB2C-B863-4F69-9ED6-02751119A44F}">
      <dgm:prSet/>
      <dgm:spPr/>
      <dgm:t>
        <a:bodyPr/>
        <a:lstStyle/>
        <a:p>
          <a:endParaRPr lang="en-US" sz="1600">
            <a:solidFill>
              <a:srgbClr val="002060"/>
            </a:solidFill>
            <a:cs typeface="B Titr" pitchFamily="2" charset="-78"/>
          </a:endParaRPr>
        </a:p>
      </dgm:t>
    </dgm:pt>
    <dgm:pt modelId="{8B55A0AC-3971-42C5-903C-D19D0BD13FDE}" type="sibTrans" cxnId="{14BADB2C-B863-4F69-9ED6-02751119A44F}">
      <dgm:prSet/>
      <dgm:spPr/>
      <dgm:t>
        <a:bodyPr/>
        <a:lstStyle/>
        <a:p>
          <a:endParaRPr lang="en-US" sz="1600">
            <a:solidFill>
              <a:srgbClr val="002060"/>
            </a:solidFill>
            <a:cs typeface="B Titr" pitchFamily="2" charset="-78"/>
          </a:endParaRPr>
        </a:p>
      </dgm:t>
    </dgm:pt>
    <dgm:pt modelId="{35C2B60C-E390-4E9D-8648-E97335E6B253}">
      <dgm:prSet phldrT="[Text]" custT="1"/>
      <dgm:spPr/>
      <dgm:t>
        <a:bodyPr/>
        <a:lstStyle/>
        <a:p>
          <a:r>
            <a:rPr lang="fa-IR" sz="900" dirty="0" smtClean="0">
              <a:solidFill>
                <a:schemeClr val="tx1"/>
              </a:solidFill>
              <a:cs typeface="B Titr" pitchFamily="2" charset="-78"/>
            </a:rPr>
            <a:t>325  روستا</a:t>
          </a:r>
          <a:endParaRPr lang="en-US" sz="900" dirty="0">
            <a:solidFill>
              <a:schemeClr val="tx1"/>
            </a:solidFill>
            <a:cs typeface="B Titr" pitchFamily="2" charset="-78"/>
          </a:endParaRPr>
        </a:p>
      </dgm:t>
    </dgm:pt>
    <dgm:pt modelId="{D1092781-0EE1-47B3-A2BB-36CB7423F89F}" type="parTrans" cxnId="{47655993-D2F5-4814-9D21-89B3C37FE3A6}">
      <dgm:prSet/>
      <dgm:spPr/>
      <dgm:t>
        <a:bodyPr/>
        <a:lstStyle/>
        <a:p>
          <a:endParaRPr lang="en-US" sz="1600" dirty="0">
            <a:solidFill>
              <a:srgbClr val="002060"/>
            </a:solidFill>
            <a:cs typeface="B Titr" pitchFamily="2" charset="-78"/>
          </a:endParaRPr>
        </a:p>
      </dgm:t>
    </dgm:pt>
    <dgm:pt modelId="{11AD6355-0815-41E1-941B-6EC56A86F9BF}" type="sibTrans" cxnId="{47655993-D2F5-4814-9D21-89B3C37FE3A6}">
      <dgm:prSet/>
      <dgm:spPr/>
      <dgm:t>
        <a:bodyPr/>
        <a:lstStyle/>
        <a:p>
          <a:endParaRPr lang="en-US" sz="1600">
            <a:solidFill>
              <a:srgbClr val="002060"/>
            </a:solidFill>
            <a:cs typeface="B Titr" pitchFamily="2" charset="-78"/>
          </a:endParaRPr>
        </a:p>
      </dgm:t>
    </dgm:pt>
    <dgm:pt modelId="{BCEDD5BF-FCBF-4686-AEC2-F57E325EB0AD}" type="pres">
      <dgm:prSet presAssocID="{9635BAC4-4753-4CCA-9868-6FC60AADB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187B-12D0-4F7D-98B8-304D29F4690D}" type="pres">
      <dgm:prSet presAssocID="{06F2FCCC-3995-439B-9140-F33337AA7CEE}" presName="vertFlow" presStyleCnt="0"/>
      <dgm:spPr/>
    </dgm:pt>
    <dgm:pt modelId="{63FE69C7-F9F9-4279-BC52-C4924DE4D304}" type="pres">
      <dgm:prSet presAssocID="{06F2FCCC-3995-439B-9140-F33337AA7CEE}" presName="header" presStyleLbl="node1" presStyleIdx="0" presStyleCnt="1" custScaleX="124914" custLinFactNeighborX="2774"/>
      <dgm:spPr/>
      <dgm:t>
        <a:bodyPr/>
        <a:lstStyle/>
        <a:p>
          <a:endParaRPr lang="en-US"/>
        </a:p>
      </dgm:t>
    </dgm:pt>
    <dgm:pt modelId="{6415B2AF-5E2B-447B-94B1-F542A5FA1724}" type="pres">
      <dgm:prSet presAssocID="{D1092781-0EE1-47B3-A2BB-36CB7423F89F}" presName="parTrans" presStyleLbl="sibTrans2D1" presStyleIdx="0" presStyleCnt="1"/>
      <dgm:spPr/>
      <dgm:t>
        <a:bodyPr/>
        <a:lstStyle/>
        <a:p>
          <a:endParaRPr lang="en-US"/>
        </a:p>
      </dgm:t>
    </dgm:pt>
    <dgm:pt modelId="{C281BDF5-7296-4E87-B4AE-C4E87FAB1B87}" type="pres">
      <dgm:prSet presAssocID="{35C2B60C-E390-4E9D-8648-E97335E6B253}" presName="child" presStyleLbl="alignAccFollowNode1" presStyleIdx="0" presStyleCnt="1" custScaleX="1249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5DBC3-DEF9-4BE8-AC9C-4AC085EFC987}" type="presOf" srcId="{9635BAC4-4753-4CCA-9868-6FC60AADB2AE}" destId="{BCEDD5BF-FCBF-4686-AEC2-F57E325EB0AD}" srcOrd="0" destOrd="0" presId="urn:microsoft.com/office/officeart/2005/8/layout/lProcess1"/>
    <dgm:cxn modelId="{33DD98AD-A995-4434-BBB4-1C6BA2207FEF}" type="presOf" srcId="{D1092781-0EE1-47B3-A2BB-36CB7423F89F}" destId="{6415B2AF-5E2B-447B-94B1-F542A5FA1724}" srcOrd="0" destOrd="0" presId="urn:microsoft.com/office/officeart/2005/8/layout/lProcess1"/>
    <dgm:cxn modelId="{14BADB2C-B863-4F69-9ED6-02751119A44F}" srcId="{9635BAC4-4753-4CCA-9868-6FC60AADB2AE}" destId="{06F2FCCC-3995-439B-9140-F33337AA7CEE}" srcOrd="0" destOrd="0" parTransId="{02DA04DD-131D-40B7-BBC1-1746767B2B09}" sibTransId="{8B55A0AC-3971-42C5-903C-D19D0BD13FDE}"/>
    <dgm:cxn modelId="{707EE268-06A7-40AC-B961-DFE0EAF48688}" type="presOf" srcId="{06F2FCCC-3995-439B-9140-F33337AA7CEE}" destId="{63FE69C7-F9F9-4279-BC52-C4924DE4D304}" srcOrd="0" destOrd="0" presId="urn:microsoft.com/office/officeart/2005/8/layout/lProcess1"/>
    <dgm:cxn modelId="{47655993-D2F5-4814-9D21-89B3C37FE3A6}" srcId="{06F2FCCC-3995-439B-9140-F33337AA7CEE}" destId="{35C2B60C-E390-4E9D-8648-E97335E6B253}" srcOrd="0" destOrd="0" parTransId="{D1092781-0EE1-47B3-A2BB-36CB7423F89F}" sibTransId="{11AD6355-0815-41E1-941B-6EC56A86F9BF}"/>
    <dgm:cxn modelId="{82887DB4-A964-4BC2-8C74-0B1E53F45C8E}" type="presOf" srcId="{35C2B60C-E390-4E9D-8648-E97335E6B253}" destId="{C281BDF5-7296-4E87-B4AE-C4E87FAB1B87}" srcOrd="0" destOrd="0" presId="urn:microsoft.com/office/officeart/2005/8/layout/lProcess1"/>
    <dgm:cxn modelId="{6AE8EC9E-62E3-482A-8ACA-0029709673D4}" type="presParOf" srcId="{BCEDD5BF-FCBF-4686-AEC2-F57E325EB0AD}" destId="{15BD187B-12D0-4F7D-98B8-304D29F4690D}" srcOrd="0" destOrd="0" presId="urn:microsoft.com/office/officeart/2005/8/layout/lProcess1"/>
    <dgm:cxn modelId="{F64A0394-9001-43BF-986C-24009367F5ED}" type="presParOf" srcId="{15BD187B-12D0-4F7D-98B8-304D29F4690D}" destId="{63FE69C7-F9F9-4279-BC52-C4924DE4D304}" srcOrd="0" destOrd="0" presId="urn:microsoft.com/office/officeart/2005/8/layout/lProcess1"/>
    <dgm:cxn modelId="{66A3B02A-444B-4CE8-A216-2EB34429908F}" type="presParOf" srcId="{15BD187B-12D0-4F7D-98B8-304D29F4690D}" destId="{6415B2AF-5E2B-447B-94B1-F542A5FA1724}" srcOrd="1" destOrd="0" presId="urn:microsoft.com/office/officeart/2005/8/layout/lProcess1"/>
    <dgm:cxn modelId="{1D8F8F08-341B-4661-B2D8-81BE1EDB14F7}" type="presParOf" srcId="{15BD187B-12D0-4F7D-98B8-304D29F4690D}" destId="{C281BDF5-7296-4E87-B4AE-C4E87FAB1B8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DBCC0-E6CE-407E-8902-7E0CA0224BF2}">
      <dsp:nvSpPr>
        <dsp:cNvPr id="0" name=""/>
        <dsp:cNvSpPr/>
      </dsp:nvSpPr>
      <dsp:spPr>
        <a:xfrm>
          <a:off x="8392740" y="-197646"/>
          <a:ext cx="1513007" cy="1513007"/>
        </a:xfrm>
        <a:prstGeom prst="blockArc">
          <a:avLst>
            <a:gd name="adj1" fmla="val 8100000"/>
            <a:gd name="adj2" fmla="val 13500000"/>
            <a:gd name="adj3" fmla="val 1784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7A714-C9FC-401B-A113-2F4A3D47D1FA}">
      <dsp:nvSpPr>
        <dsp:cNvPr id="0" name=""/>
        <dsp:cNvSpPr/>
      </dsp:nvSpPr>
      <dsp:spPr>
        <a:xfrm>
          <a:off x="5895" y="159676"/>
          <a:ext cx="8436184" cy="31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253451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latin typeface="Century Gothic"/>
              <a:ea typeface="+mn-ea"/>
              <a:cs typeface="B Nazanin" pitchFamily="2" charset="-78"/>
            </a:rPr>
            <a:t>میانگین زمان اطلاع رسانی حوادث جاده ای (از زمان وقوع تا اطلاع به جمعیت):           21:00                دقیقه </a:t>
          </a:r>
          <a:endParaRPr lang="en-US" sz="1600" b="1" kern="1200" dirty="0">
            <a:solidFill>
              <a:schemeClr val="tx1"/>
            </a:solidFill>
            <a:latin typeface="Century Gothic"/>
            <a:ea typeface="+mn-ea"/>
            <a:cs typeface="B Nazanin" pitchFamily="2" charset="-78"/>
          </a:endParaRPr>
        </a:p>
      </dsp:txBody>
      <dsp:txXfrm>
        <a:off x="5895" y="159676"/>
        <a:ext cx="8436184" cy="319308"/>
      </dsp:txXfrm>
    </dsp:sp>
    <dsp:sp modelId="{97897613-3114-4BDA-A3B0-02CB12D21115}">
      <dsp:nvSpPr>
        <dsp:cNvPr id="0" name=""/>
        <dsp:cNvSpPr/>
      </dsp:nvSpPr>
      <dsp:spPr>
        <a:xfrm>
          <a:off x="8242512" y="119763"/>
          <a:ext cx="399135" cy="399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01D0F-5591-445D-AE0C-32846BC2D724}">
      <dsp:nvSpPr>
        <dsp:cNvPr id="0" name=""/>
        <dsp:cNvSpPr/>
      </dsp:nvSpPr>
      <dsp:spPr>
        <a:xfrm>
          <a:off x="0" y="638728"/>
          <a:ext cx="8436184" cy="319308"/>
        </a:xfrm>
        <a:prstGeom prst="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253451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latin typeface="Century Gothic"/>
              <a:ea typeface="+mn-ea"/>
              <a:cs typeface="B Nazanin" pitchFamily="2" charset="-78"/>
            </a:rPr>
            <a:t>میانگین زمان حضور در صحنه عملیات حوادث جاده ای (از اطلاع به جمعیت تا حضور در صحنه):      9:16    دقیقه </a:t>
          </a:r>
          <a:endParaRPr lang="en-US" sz="1600" b="1" kern="1200" dirty="0">
            <a:solidFill>
              <a:schemeClr val="tx1"/>
            </a:solidFill>
            <a:latin typeface="Century Gothic"/>
            <a:ea typeface="+mn-ea"/>
            <a:cs typeface="B Nazanin" pitchFamily="2" charset="-78"/>
          </a:endParaRPr>
        </a:p>
      </dsp:txBody>
      <dsp:txXfrm>
        <a:off x="0" y="638728"/>
        <a:ext cx="8436184" cy="319308"/>
      </dsp:txXfrm>
    </dsp:sp>
    <dsp:sp modelId="{9C3D2C0C-7A44-42B7-AE81-DFD3A680C7AB}">
      <dsp:nvSpPr>
        <dsp:cNvPr id="0" name=""/>
        <dsp:cNvSpPr/>
      </dsp:nvSpPr>
      <dsp:spPr>
        <a:xfrm>
          <a:off x="8242512" y="598815"/>
          <a:ext cx="399135" cy="399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838A1-0541-434A-90B3-44C171AC8E05}">
      <dsp:nvSpPr>
        <dsp:cNvPr id="0" name=""/>
        <dsp:cNvSpPr/>
      </dsp:nvSpPr>
      <dsp:spPr>
        <a:xfrm rot="10800000">
          <a:off x="6542729" y="40751"/>
          <a:ext cx="2488834" cy="882870"/>
        </a:xfrm>
        <a:prstGeom prst="chevron">
          <a:avLst/>
        </a:prstGeom>
        <a:solidFill>
          <a:srgbClr val="989AA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</a:t>
          </a:r>
          <a:r>
            <a:rPr lang="fa-IR" sz="14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آموزش های تخصصی امداد ونجات </a:t>
          </a:r>
          <a:endParaRPr lang="en-US" sz="14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 rot="10800000">
        <a:off x="6984164" y="40751"/>
        <a:ext cx="1605964" cy="882870"/>
      </dsp:txXfrm>
    </dsp:sp>
    <dsp:sp modelId="{9925DEDF-7FF8-45D1-87BE-C47DC3CF1E0E}">
      <dsp:nvSpPr>
        <dsp:cNvPr id="0" name=""/>
        <dsp:cNvSpPr/>
      </dsp:nvSpPr>
      <dsp:spPr>
        <a:xfrm rot="10800000">
          <a:off x="4093415" y="1646"/>
          <a:ext cx="2865583" cy="961066"/>
        </a:xfrm>
        <a:prstGeom prst="chevron">
          <a:avLst/>
        </a:prstGeom>
        <a:solidFill>
          <a:srgbClr val="989AAC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0" bIns="7620" numCol="1" spcCol="1270" anchor="t" anchorCtr="1">
          <a:noAutofit/>
        </a:bodyPr>
        <a:lstStyle/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*آموزش های تخصصی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*عمومی امداد وعمومی  نجات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*بازآموزی مربیان </a:t>
          </a:r>
          <a:endParaRPr lang="en-US" sz="12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 rot="10800000">
        <a:off x="4573948" y="1646"/>
        <a:ext cx="1904517" cy="961066"/>
      </dsp:txXfrm>
    </dsp:sp>
    <dsp:sp modelId="{2A5CDBED-E9BE-4715-85C3-7E8ED9246DAF}">
      <dsp:nvSpPr>
        <dsp:cNvPr id="0" name=""/>
        <dsp:cNvSpPr/>
      </dsp:nvSpPr>
      <dsp:spPr>
        <a:xfrm rot="10800000">
          <a:off x="1532101" y="26798"/>
          <a:ext cx="2858219" cy="884615"/>
        </a:xfrm>
        <a:prstGeom prst="roundRect">
          <a:avLst/>
        </a:prstGeom>
        <a:solidFill>
          <a:srgbClr val="989AAC">
            <a:tint val="40000"/>
            <a:alpha val="90000"/>
            <a:hueOff val="-2718462"/>
            <a:satOff val="10024"/>
            <a:lumOff val="-65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2718462"/>
              <a:satOff val="10024"/>
              <a:lumOff val="-6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" rIns="13970" bIns="6985" numCol="1" spcCol="1270" anchor="b" anchorCtr="1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6  دوره  /  155      نفر آموزش دیده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46 دوره  /  1124    نفر آموزش دیده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1 دوره  / 23    نفر آموزش دیده</a:t>
          </a:r>
          <a:endParaRPr lang="en-US" sz="11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 rot="10800000">
        <a:off x="1575284" y="69981"/>
        <a:ext cx="2771853" cy="798249"/>
      </dsp:txXfrm>
    </dsp:sp>
    <dsp:sp modelId="{60BAF596-D051-49D4-B2EF-B841AA35C7C8}">
      <dsp:nvSpPr>
        <dsp:cNvPr id="0" name=""/>
        <dsp:cNvSpPr/>
      </dsp:nvSpPr>
      <dsp:spPr>
        <a:xfrm rot="10800000">
          <a:off x="6542729" y="1058127"/>
          <a:ext cx="2488834" cy="1138391"/>
        </a:xfrm>
        <a:prstGeom prst="chevron">
          <a:avLst/>
        </a:prstGeom>
        <a:solidFill>
          <a:srgbClr val="989AAC">
            <a:hueOff val="-6501581"/>
            <a:satOff val="30845"/>
            <a:lumOff val="-666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آموزش های عمومی و همگانی </a:t>
          </a:r>
          <a:endParaRPr lang="en-US" sz="14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 rot="10800000">
        <a:off x="7111924" y="1058127"/>
        <a:ext cx="1350443" cy="1138391"/>
      </dsp:txXfrm>
    </dsp:sp>
    <dsp:sp modelId="{ACA68503-DF2C-4065-9E50-40A925266750}">
      <dsp:nvSpPr>
        <dsp:cNvPr id="0" name=""/>
        <dsp:cNvSpPr/>
      </dsp:nvSpPr>
      <dsp:spPr>
        <a:xfrm rot="10800000">
          <a:off x="4078503" y="1112984"/>
          <a:ext cx="2923839" cy="1055573"/>
        </a:xfrm>
        <a:prstGeom prst="chevron">
          <a:avLst/>
        </a:prstGeom>
        <a:solidFill>
          <a:srgbClr val="989AAC">
            <a:tint val="40000"/>
            <a:alpha val="90000"/>
            <a:hueOff val="-5436924"/>
            <a:satOff val="20048"/>
            <a:lumOff val="-129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5436924"/>
              <a:satOff val="20048"/>
              <a:lumOff val="-12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15240" bIns="7620" numCol="1" spcCol="1270" anchor="ctr" anchorCtr="1">
          <a:noAutofit/>
        </a:bodyPr>
        <a:lstStyle/>
        <a:p>
          <a:pPr lvl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*عمومی کمکهای اولیه </a:t>
          </a:r>
        </a:p>
        <a:p>
          <a:pPr lvl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*مهارت داوطلبی</a:t>
          </a:r>
        </a:p>
        <a:p>
          <a:pPr lvl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آموزش  همگانی 8 ساعته </a:t>
          </a:r>
          <a:endParaRPr lang="en-US" sz="12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 rot="10800000">
        <a:off x="4606289" y="1112984"/>
        <a:ext cx="1868266" cy="1055573"/>
      </dsp:txXfrm>
    </dsp:sp>
    <dsp:sp modelId="{8FC73956-7599-441B-894A-15FE09D8ECCD}">
      <dsp:nvSpPr>
        <dsp:cNvPr id="0" name=""/>
        <dsp:cNvSpPr/>
      </dsp:nvSpPr>
      <dsp:spPr>
        <a:xfrm rot="10800000">
          <a:off x="1556466" y="1036888"/>
          <a:ext cx="2832919" cy="1157628"/>
        </a:xfrm>
        <a:prstGeom prst="roundRect">
          <a:avLst/>
        </a:prstGeom>
        <a:solidFill>
          <a:srgbClr val="989AAC">
            <a:tint val="40000"/>
            <a:alpha val="90000"/>
            <a:hueOff val="-8155386"/>
            <a:satOff val="30071"/>
            <a:lumOff val="-194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8155386"/>
              <a:satOff val="30071"/>
              <a:lumOff val="-19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" rIns="13970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237        دوره /        5945    نفر آموزش دیده </a:t>
          </a:r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164       دوره /       3997          نفر آموزش دیده</a:t>
          </a:r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203         دوره  /      5331      نفر آموزش دیده  </a:t>
          </a:r>
          <a:endParaRPr lang="fa-IR" sz="11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 rot="10800000">
        <a:off x="1612977" y="1093399"/>
        <a:ext cx="2719897" cy="1044606"/>
      </dsp:txXfrm>
    </dsp:sp>
    <dsp:sp modelId="{BEA3DFDD-8F3D-42D8-AC17-2D53DCEC8C9D}">
      <dsp:nvSpPr>
        <dsp:cNvPr id="0" name=""/>
        <dsp:cNvSpPr/>
      </dsp:nvSpPr>
      <dsp:spPr>
        <a:xfrm rot="10800000">
          <a:off x="6492184" y="2261045"/>
          <a:ext cx="2539379" cy="971149"/>
        </a:xfrm>
        <a:prstGeom prst="chevron">
          <a:avLst/>
        </a:prstGeom>
        <a:solidFill>
          <a:srgbClr val="989AAC">
            <a:hueOff val="-13003162"/>
            <a:satOff val="61689"/>
            <a:lumOff val="-1333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آموزش ضمن خدمت کارکنان</a:t>
          </a:r>
          <a:endParaRPr lang="en-US" sz="1400" b="1" kern="1200" dirty="0">
            <a:solidFill>
              <a:srgbClr val="000000"/>
            </a:solidFill>
            <a:latin typeface="Century Gothic"/>
            <a:ea typeface="+mn-ea"/>
            <a:cs typeface="B Titr" pitchFamily="2" charset="-78"/>
          </a:endParaRPr>
        </a:p>
      </dsp:txBody>
      <dsp:txXfrm rot="10800000">
        <a:off x="6977758" y="2261045"/>
        <a:ext cx="1568230" cy="971149"/>
      </dsp:txXfrm>
    </dsp:sp>
    <dsp:sp modelId="{A95EEB47-3890-43CA-98EA-5849BB438B4C}">
      <dsp:nvSpPr>
        <dsp:cNvPr id="0" name=""/>
        <dsp:cNvSpPr/>
      </dsp:nvSpPr>
      <dsp:spPr>
        <a:xfrm rot="10800000">
          <a:off x="4106000" y="2254828"/>
          <a:ext cx="2830483" cy="1059794"/>
        </a:xfrm>
        <a:prstGeom prst="chevron">
          <a:avLst/>
        </a:prstGeom>
        <a:solidFill>
          <a:srgbClr val="989AAC">
            <a:tint val="40000"/>
            <a:alpha val="90000"/>
            <a:hueOff val="-10873847"/>
            <a:satOff val="40095"/>
            <a:lumOff val="-258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10873847"/>
              <a:satOff val="40095"/>
              <a:lumOff val="-25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15240" bIns="7620" numCol="1" spcCol="1270" anchor="ctr" anchorCtr="1">
          <a:noAutofit/>
        </a:bodyPr>
        <a:lstStyle/>
        <a:p>
          <a:pPr marL="0"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* ضمن خدمت مدیران </a:t>
          </a:r>
        </a:p>
        <a:p>
          <a:pPr marL="0"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* ضمن خدمت کارکنان</a:t>
          </a:r>
        </a:p>
      </dsp:txBody>
      <dsp:txXfrm rot="10800000">
        <a:off x="4635897" y="2254828"/>
        <a:ext cx="1770689" cy="1059794"/>
      </dsp:txXfrm>
    </dsp:sp>
    <dsp:sp modelId="{AEF8B6C4-B8EE-4D04-B213-7BE427FA6CE2}">
      <dsp:nvSpPr>
        <dsp:cNvPr id="0" name=""/>
        <dsp:cNvSpPr/>
      </dsp:nvSpPr>
      <dsp:spPr>
        <a:xfrm rot="10800000">
          <a:off x="1570462" y="2265746"/>
          <a:ext cx="2817549" cy="1023946"/>
        </a:xfrm>
        <a:prstGeom prst="roundRect">
          <a:avLst/>
        </a:prstGeom>
        <a:solidFill>
          <a:srgbClr val="989AAC">
            <a:tint val="40000"/>
            <a:alpha val="90000"/>
            <a:hueOff val="-13592309"/>
            <a:satOff val="50119"/>
            <a:lumOff val="-323"/>
            <a:alphaOff val="0"/>
          </a:srgbClr>
        </a:solidFill>
        <a:ln w="25400" cap="flat" cmpd="sng" algn="ctr">
          <a:solidFill>
            <a:srgbClr val="989AAC">
              <a:tint val="40000"/>
              <a:alpha val="90000"/>
              <a:hueOff val="-13592309"/>
              <a:satOff val="50119"/>
              <a:lumOff val="-32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130           نفر آموزش دیده</a:t>
          </a:r>
        </a:p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*   965       نفر آموزش دیده</a:t>
          </a:r>
        </a:p>
      </dsp:txBody>
      <dsp:txXfrm rot="10800000">
        <a:off x="1620447" y="2315731"/>
        <a:ext cx="2717579" cy="9239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56882-2E73-4A02-8C36-DCA32CC077FB}">
      <dsp:nvSpPr>
        <dsp:cNvPr id="0" name=""/>
        <dsp:cNvSpPr/>
      </dsp:nvSpPr>
      <dsp:spPr>
        <a:xfrm>
          <a:off x="0" y="316168"/>
          <a:ext cx="410391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92B62-A336-4884-9972-6821D6C15D0F}">
      <dsp:nvSpPr>
        <dsp:cNvPr id="0" name=""/>
        <dsp:cNvSpPr/>
      </dsp:nvSpPr>
      <dsp:spPr>
        <a:xfrm>
          <a:off x="1005" y="3104"/>
          <a:ext cx="3907530" cy="6199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583" tIns="0" rIns="108583" bIns="0" numCol="1" spcCol="1270" anchor="ctr" anchorCtr="0">
          <a:noAutofit/>
        </a:bodyPr>
        <a:lstStyle/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chemeClr val="tx1"/>
              </a:solidFill>
              <a:cs typeface="B Titr" pitchFamily="2" charset="-78"/>
            </a:rPr>
            <a:t>اعضای جوان </a:t>
          </a:r>
          <a:r>
            <a:rPr lang="fa-IR" sz="1200" kern="1200" dirty="0" smtClean="0">
              <a:solidFill>
                <a:srgbClr val="FF0000"/>
              </a:solidFill>
              <a:cs typeface="B Titr" pitchFamily="2" charset="-78"/>
            </a:rPr>
            <a:t>جذب شده  </a:t>
          </a:r>
          <a:r>
            <a:rPr lang="fa-IR" sz="1200" kern="1200" dirty="0" smtClean="0">
              <a:solidFill>
                <a:schemeClr val="tx1"/>
              </a:solidFill>
              <a:cs typeface="B Titr" pitchFamily="2" charset="-78"/>
            </a:rPr>
            <a:t>به تفکیک عضویت درکانون  :     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10800نفر </a:t>
          </a:r>
          <a:endParaRPr lang="en-US" sz="16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31267" y="33366"/>
        <a:ext cx="3847006" cy="559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4238-7B8A-42DE-8D19-2D0738CFFDCD}">
      <dsp:nvSpPr>
        <dsp:cNvPr id="0" name=""/>
        <dsp:cNvSpPr/>
      </dsp:nvSpPr>
      <dsp:spPr>
        <a:xfrm>
          <a:off x="2089150" y="951593"/>
          <a:ext cx="1504053" cy="1504053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Titr" pitchFamily="2" charset="-78"/>
            </a:rPr>
            <a:t>کل کانون های جوانان استان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599</a:t>
          </a:r>
        </a:p>
      </dsp:txBody>
      <dsp:txXfrm>
        <a:off x="2309413" y="1171856"/>
        <a:ext cx="1063527" cy="1063527"/>
      </dsp:txXfrm>
    </dsp:sp>
    <dsp:sp modelId="{AC4BA218-E842-467B-8EF9-8AE9426513D2}">
      <dsp:nvSpPr>
        <dsp:cNvPr id="0" name=""/>
        <dsp:cNvSpPr/>
      </dsp:nvSpPr>
      <dsp:spPr>
        <a:xfrm rot="16200000">
          <a:off x="2841049" y="936598"/>
          <a:ext cx="25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254" y="148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2841170" y="951460"/>
        <a:ext cx="12" cy="12"/>
      </dsp:txXfrm>
    </dsp:sp>
    <dsp:sp modelId="{8BA445C8-7403-4B10-99FF-960A43BB7BF7}">
      <dsp:nvSpPr>
        <dsp:cNvPr id="0" name=""/>
        <dsp:cNvSpPr/>
      </dsp:nvSpPr>
      <dsp:spPr>
        <a:xfrm>
          <a:off x="2371805" y="12597"/>
          <a:ext cx="938742" cy="9387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 smtClean="0">
              <a:solidFill>
                <a:schemeClr val="tx1"/>
              </a:solidFill>
              <a:cs typeface="B Titr" pitchFamily="2" charset="-78"/>
            </a:rPr>
            <a:t>جوانان (آزاد)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33</a:t>
          </a:r>
          <a:endParaRPr lang="en-US" sz="14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2509281" y="150073"/>
        <a:ext cx="663790" cy="663790"/>
      </dsp:txXfrm>
    </dsp:sp>
    <dsp:sp modelId="{C7F573D8-3479-43F5-91D8-719291CEE566}">
      <dsp:nvSpPr>
        <dsp:cNvPr id="0" name=""/>
        <dsp:cNvSpPr/>
      </dsp:nvSpPr>
      <dsp:spPr>
        <a:xfrm rot="19800000">
          <a:off x="3492434" y="1312675"/>
          <a:ext cx="25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254" y="148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3492554" y="1327537"/>
        <a:ext cx="12" cy="12"/>
      </dsp:txXfrm>
    </dsp:sp>
    <dsp:sp modelId="{A2052676-E10D-444D-9C29-7910F858D51C}">
      <dsp:nvSpPr>
        <dsp:cNvPr id="0" name=""/>
        <dsp:cNvSpPr/>
      </dsp:nvSpPr>
      <dsp:spPr>
        <a:xfrm>
          <a:off x="3429787" y="623423"/>
          <a:ext cx="938742" cy="93874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b="1" kern="1200" dirty="0" smtClean="0">
              <a:solidFill>
                <a:sysClr val="windowText" lastClr="000000"/>
              </a:solidFill>
              <a:cs typeface="B Titr" pitchFamily="2" charset="-78"/>
            </a:rPr>
            <a:t>غنچه های هلال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Text" lastClr="000000"/>
              </a:solidFill>
              <a:cs typeface="B Titr" pitchFamily="2" charset="-78"/>
            </a:rPr>
            <a:t>120</a:t>
          </a:r>
          <a:endParaRPr lang="en-US" sz="1600" kern="1200" dirty="0">
            <a:solidFill>
              <a:sysClr val="windowText" lastClr="000000"/>
            </a:solidFill>
            <a:cs typeface="B Titr" pitchFamily="2" charset="-78"/>
          </a:endParaRPr>
        </a:p>
      </dsp:txBody>
      <dsp:txXfrm>
        <a:off x="3567263" y="760899"/>
        <a:ext cx="663790" cy="663790"/>
      </dsp:txXfrm>
    </dsp:sp>
    <dsp:sp modelId="{69781397-35F1-4A11-8D22-17E05F437BCB}">
      <dsp:nvSpPr>
        <dsp:cNvPr id="0" name=""/>
        <dsp:cNvSpPr/>
      </dsp:nvSpPr>
      <dsp:spPr>
        <a:xfrm rot="1800000">
          <a:off x="3492434" y="2064829"/>
          <a:ext cx="25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254" y="148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3492554" y="2079691"/>
        <a:ext cx="12" cy="12"/>
      </dsp:txXfrm>
    </dsp:sp>
    <dsp:sp modelId="{E69BE035-FE18-4CC3-AED3-A769BE7F6414}">
      <dsp:nvSpPr>
        <dsp:cNvPr id="0" name=""/>
        <dsp:cNvSpPr/>
      </dsp:nvSpPr>
      <dsp:spPr>
        <a:xfrm>
          <a:off x="3429787" y="1845075"/>
          <a:ext cx="938742" cy="938742"/>
        </a:xfrm>
        <a:prstGeom prst="ellipse">
          <a:avLst/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 smtClean="0">
              <a:solidFill>
                <a:schemeClr val="tx1"/>
              </a:solidFill>
              <a:cs typeface="B Titr" pitchFamily="2" charset="-78"/>
            </a:rPr>
            <a:t>دانش آموزی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357</a:t>
          </a:r>
          <a:endParaRPr lang="en-US" sz="11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3567263" y="1982551"/>
        <a:ext cx="663790" cy="663790"/>
      </dsp:txXfrm>
    </dsp:sp>
    <dsp:sp modelId="{00EFFD20-13BE-4C0F-A2A0-52779D3317C2}">
      <dsp:nvSpPr>
        <dsp:cNvPr id="0" name=""/>
        <dsp:cNvSpPr/>
      </dsp:nvSpPr>
      <dsp:spPr>
        <a:xfrm rot="5400000">
          <a:off x="2841049" y="2440905"/>
          <a:ext cx="25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254" y="148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2841170" y="2455767"/>
        <a:ext cx="12" cy="12"/>
      </dsp:txXfrm>
    </dsp:sp>
    <dsp:sp modelId="{DFC831F7-1A70-4D13-843D-7B700B3EF345}">
      <dsp:nvSpPr>
        <dsp:cNvPr id="0" name=""/>
        <dsp:cNvSpPr/>
      </dsp:nvSpPr>
      <dsp:spPr>
        <a:xfrm>
          <a:off x="2371805" y="2455901"/>
          <a:ext cx="938742" cy="93874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 dirty="0" smtClean="0">
              <a:cs typeface="B Titr" pitchFamily="2" charset="-78"/>
            </a:rPr>
            <a:t>دانشجویی </a:t>
          </a:r>
          <a:endParaRPr lang="fa-IR" sz="1050" b="1" kern="1200" dirty="0" smtClean="0">
            <a:cs typeface="B Titr" pitchFamily="2" charset="-78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40</a:t>
          </a:r>
          <a:endParaRPr lang="en-US" sz="1800" kern="1200" dirty="0">
            <a:cs typeface="B Titr" pitchFamily="2" charset="-78"/>
          </a:endParaRPr>
        </a:p>
      </dsp:txBody>
      <dsp:txXfrm>
        <a:off x="2509281" y="2593377"/>
        <a:ext cx="663790" cy="663790"/>
      </dsp:txXfrm>
    </dsp:sp>
    <dsp:sp modelId="{959981CE-4D96-4B1D-A063-7E45162FC2A5}">
      <dsp:nvSpPr>
        <dsp:cNvPr id="0" name=""/>
        <dsp:cNvSpPr/>
      </dsp:nvSpPr>
      <dsp:spPr>
        <a:xfrm rot="9000000">
          <a:off x="2189665" y="2064829"/>
          <a:ext cx="25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254" y="148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 rot="10800000">
        <a:off x="2189786" y="2079691"/>
        <a:ext cx="12" cy="12"/>
      </dsp:txXfrm>
    </dsp:sp>
    <dsp:sp modelId="{ADB8FBF7-9F98-4AC0-B988-433438CF318B}">
      <dsp:nvSpPr>
        <dsp:cNvPr id="0" name=""/>
        <dsp:cNvSpPr/>
      </dsp:nvSpPr>
      <dsp:spPr>
        <a:xfrm>
          <a:off x="1313823" y="1845075"/>
          <a:ext cx="938742" cy="938742"/>
        </a:xfrm>
        <a:prstGeom prst="ellipse">
          <a:avLst/>
        </a:prstGeom>
        <a:gradFill rotWithShape="0">
          <a:gsLst>
            <a:gs pos="0">
              <a:schemeClr val="accent2">
                <a:hueOff val="-670499"/>
                <a:satOff val="-7726"/>
                <a:lumOff val="1727"/>
                <a:alphaOff val="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 dirty="0" smtClean="0">
              <a:solidFill>
                <a:schemeClr val="tx1"/>
              </a:solidFill>
              <a:cs typeface="B Titr" pitchFamily="2" charset="-78"/>
            </a:rPr>
            <a:t>طلاب </a:t>
          </a:r>
          <a:endParaRPr lang="fa-IR" sz="1400" b="1" kern="1200" dirty="0" smtClean="0">
            <a:solidFill>
              <a:schemeClr val="tx1"/>
            </a:solidFill>
            <a:cs typeface="B Titr" pitchFamily="2" charset="-78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12</a:t>
          </a:r>
          <a:endParaRPr lang="en-US" sz="16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451299" y="1982551"/>
        <a:ext cx="663790" cy="663790"/>
      </dsp:txXfrm>
    </dsp:sp>
    <dsp:sp modelId="{27BA30CE-F20A-4B70-B0C3-EE14ECF630DC}">
      <dsp:nvSpPr>
        <dsp:cNvPr id="0" name=""/>
        <dsp:cNvSpPr/>
      </dsp:nvSpPr>
      <dsp:spPr>
        <a:xfrm rot="12600000">
          <a:off x="2189665" y="1312675"/>
          <a:ext cx="25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254" y="148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 rot="10800000">
        <a:off x="2189786" y="1327537"/>
        <a:ext cx="12" cy="12"/>
      </dsp:txXfrm>
    </dsp:sp>
    <dsp:sp modelId="{12409852-9743-4D41-BE1E-28938349F3E4}">
      <dsp:nvSpPr>
        <dsp:cNvPr id="0" name=""/>
        <dsp:cNvSpPr/>
      </dsp:nvSpPr>
      <dsp:spPr>
        <a:xfrm>
          <a:off x="1313823" y="623423"/>
          <a:ext cx="938742" cy="938742"/>
        </a:xfrm>
        <a:prstGeom prst="ellipse">
          <a:avLst/>
        </a:prstGeom>
        <a:solidFill>
          <a:srgbClr val="FF7D7D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ysClr val="windowText" lastClr="000000"/>
              </a:solidFill>
              <a:cs typeface="B Titr" pitchFamily="2" charset="-78"/>
            </a:rPr>
            <a:t>روستایی</a:t>
          </a:r>
          <a:endParaRPr lang="fa-IR" sz="1600" b="1" kern="1200" dirty="0" smtClean="0">
            <a:solidFill>
              <a:sysClr val="windowText" lastClr="000000"/>
            </a:solidFill>
            <a:cs typeface="B Titr" pitchFamily="2" charset="-78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Text" lastClr="000000"/>
              </a:solidFill>
              <a:cs typeface="B Titr" pitchFamily="2" charset="-78"/>
            </a:rPr>
            <a:t>37</a:t>
          </a:r>
          <a:endParaRPr lang="en-US" sz="1600" kern="1200" dirty="0">
            <a:solidFill>
              <a:sysClr val="windowText" lastClr="000000"/>
            </a:solidFill>
            <a:cs typeface="B Titr" pitchFamily="2" charset="-78"/>
          </a:endParaRPr>
        </a:p>
      </dsp:txBody>
      <dsp:txXfrm>
        <a:off x="1451299" y="760899"/>
        <a:ext cx="663790" cy="6637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4238-7B8A-42DE-8D19-2D0738CFFDCD}">
      <dsp:nvSpPr>
        <dsp:cNvPr id="0" name=""/>
        <dsp:cNvSpPr/>
      </dsp:nvSpPr>
      <dsp:spPr>
        <a:xfrm>
          <a:off x="2249494" y="1079084"/>
          <a:ext cx="1259678" cy="1249067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u="none" kern="1200" dirty="0" smtClean="0">
              <a:solidFill>
                <a:schemeClr val="tx1"/>
              </a:solidFill>
              <a:cs typeface="B Titr" pitchFamily="2" charset="-78"/>
            </a:rPr>
            <a:t>کل اعضای جوان  ثبت شده</a:t>
          </a:r>
          <a:r>
            <a:rPr lang="fa-IR" sz="1100" u="none" kern="1200" dirty="0" smtClean="0">
              <a:solidFill>
                <a:schemeClr val="tx1"/>
              </a:solidFill>
              <a:cs typeface="B Titr" pitchFamily="2" charset="-78"/>
            </a:rPr>
            <a:t>در سامانه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27208</a:t>
          </a:r>
        </a:p>
      </dsp:txBody>
      <dsp:txXfrm>
        <a:off x="2433970" y="1262006"/>
        <a:ext cx="890726" cy="883223"/>
      </dsp:txXfrm>
    </dsp:sp>
    <dsp:sp modelId="{AC4BA218-E842-467B-8EF9-8AE9426513D2}">
      <dsp:nvSpPr>
        <dsp:cNvPr id="0" name=""/>
        <dsp:cNvSpPr/>
      </dsp:nvSpPr>
      <dsp:spPr>
        <a:xfrm rot="16200000">
          <a:off x="2815648" y="1000748"/>
          <a:ext cx="127371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27371" y="1465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2876149" y="1012214"/>
        <a:ext cx="6368" cy="6368"/>
      </dsp:txXfrm>
    </dsp:sp>
    <dsp:sp modelId="{8BA445C8-7403-4B10-99FF-960A43BB7BF7}">
      <dsp:nvSpPr>
        <dsp:cNvPr id="0" name=""/>
        <dsp:cNvSpPr/>
      </dsp:nvSpPr>
      <dsp:spPr>
        <a:xfrm>
          <a:off x="2410633" y="14312"/>
          <a:ext cx="937400" cy="9374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 smtClean="0">
              <a:solidFill>
                <a:schemeClr val="tx1"/>
              </a:solidFill>
              <a:cs typeface="B Titr" pitchFamily="2" charset="-78"/>
            </a:rPr>
            <a:t>جوانان (آزاد)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6962</a:t>
          </a:r>
          <a:endParaRPr lang="en-US" sz="14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2547912" y="151591"/>
        <a:ext cx="662842" cy="662842"/>
      </dsp:txXfrm>
    </dsp:sp>
    <dsp:sp modelId="{C7F573D8-3479-43F5-91D8-719291CEE566}">
      <dsp:nvSpPr>
        <dsp:cNvPr id="0" name=""/>
        <dsp:cNvSpPr/>
      </dsp:nvSpPr>
      <dsp:spPr>
        <a:xfrm rot="19800000">
          <a:off x="3415364" y="1343866"/>
          <a:ext cx="123405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23405" y="1465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3473982" y="1355431"/>
        <a:ext cx="6170" cy="6170"/>
      </dsp:txXfrm>
    </dsp:sp>
    <dsp:sp modelId="{A2052676-E10D-444D-9C29-7910F858D51C}">
      <dsp:nvSpPr>
        <dsp:cNvPr id="0" name=""/>
        <dsp:cNvSpPr/>
      </dsp:nvSpPr>
      <dsp:spPr>
        <a:xfrm>
          <a:off x="3467709" y="624615"/>
          <a:ext cx="937400" cy="93740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b="1" kern="1200" dirty="0" smtClean="0">
              <a:solidFill>
                <a:sysClr val="windowText" lastClr="000000"/>
              </a:solidFill>
              <a:cs typeface="B Titr" pitchFamily="2" charset="-78"/>
            </a:rPr>
            <a:t>غنچه های هلال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Text" lastClr="000000"/>
              </a:solidFill>
              <a:cs typeface="B Titr" pitchFamily="2" charset="-78"/>
            </a:rPr>
            <a:t>758</a:t>
          </a:r>
          <a:endParaRPr lang="en-US" sz="1600" kern="1200" dirty="0">
            <a:solidFill>
              <a:sysClr val="windowText" lastClr="000000"/>
            </a:solidFill>
            <a:cs typeface="B Titr" pitchFamily="2" charset="-78"/>
          </a:endParaRPr>
        </a:p>
      </dsp:txBody>
      <dsp:txXfrm>
        <a:off x="3604988" y="761894"/>
        <a:ext cx="662842" cy="662842"/>
      </dsp:txXfrm>
    </dsp:sp>
    <dsp:sp modelId="{69781397-35F1-4A11-8D22-17E05F437BCB}">
      <dsp:nvSpPr>
        <dsp:cNvPr id="0" name=""/>
        <dsp:cNvSpPr/>
      </dsp:nvSpPr>
      <dsp:spPr>
        <a:xfrm rot="1800000">
          <a:off x="3415364" y="2034069"/>
          <a:ext cx="123405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23405" y="1465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3473982" y="2045634"/>
        <a:ext cx="6170" cy="6170"/>
      </dsp:txXfrm>
    </dsp:sp>
    <dsp:sp modelId="{E69BE035-FE18-4CC3-AED3-A769BE7F6414}">
      <dsp:nvSpPr>
        <dsp:cNvPr id="0" name=""/>
        <dsp:cNvSpPr/>
      </dsp:nvSpPr>
      <dsp:spPr>
        <a:xfrm>
          <a:off x="3467709" y="1845221"/>
          <a:ext cx="937400" cy="937400"/>
        </a:xfrm>
        <a:prstGeom prst="ellipse">
          <a:avLst/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 smtClean="0">
              <a:solidFill>
                <a:schemeClr val="tx1"/>
              </a:solidFill>
              <a:cs typeface="B Titr" pitchFamily="2" charset="-78"/>
            </a:rPr>
            <a:t>دانش آموزی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13710</a:t>
          </a:r>
          <a:endParaRPr lang="en-US" sz="11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3604988" y="1982500"/>
        <a:ext cx="662842" cy="662842"/>
      </dsp:txXfrm>
    </dsp:sp>
    <dsp:sp modelId="{00EFFD20-13BE-4C0F-A2A0-52779D3317C2}">
      <dsp:nvSpPr>
        <dsp:cNvPr id="0" name=""/>
        <dsp:cNvSpPr/>
      </dsp:nvSpPr>
      <dsp:spPr>
        <a:xfrm rot="5400000">
          <a:off x="2815648" y="2377187"/>
          <a:ext cx="127371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27371" y="1465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>
        <a:off x="2876149" y="2388653"/>
        <a:ext cx="6368" cy="6368"/>
      </dsp:txXfrm>
    </dsp:sp>
    <dsp:sp modelId="{DFC831F7-1A70-4D13-843D-7B700B3EF345}">
      <dsp:nvSpPr>
        <dsp:cNvPr id="0" name=""/>
        <dsp:cNvSpPr/>
      </dsp:nvSpPr>
      <dsp:spPr>
        <a:xfrm>
          <a:off x="2410633" y="2455523"/>
          <a:ext cx="937400" cy="93740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 dirty="0" smtClean="0">
              <a:cs typeface="B Titr" pitchFamily="2" charset="-78"/>
            </a:rPr>
            <a:t>دانشجویی </a:t>
          </a:r>
          <a:endParaRPr lang="fa-IR" sz="1050" b="1" kern="1200" dirty="0" smtClean="0">
            <a:cs typeface="B Titr" pitchFamily="2" charset="-78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4850</a:t>
          </a:r>
          <a:endParaRPr lang="en-US" sz="1800" kern="1200" dirty="0">
            <a:cs typeface="B Titr" pitchFamily="2" charset="-78"/>
          </a:endParaRPr>
        </a:p>
      </dsp:txBody>
      <dsp:txXfrm>
        <a:off x="2547912" y="2592802"/>
        <a:ext cx="662842" cy="662842"/>
      </dsp:txXfrm>
    </dsp:sp>
    <dsp:sp modelId="{959981CE-4D96-4B1D-A063-7E45162FC2A5}">
      <dsp:nvSpPr>
        <dsp:cNvPr id="0" name=""/>
        <dsp:cNvSpPr/>
      </dsp:nvSpPr>
      <dsp:spPr>
        <a:xfrm rot="9000000">
          <a:off x="2219898" y="2034069"/>
          <a:ext cx="123405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23405" y="1465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 rot="10800000">
        <a:off x="2278515" y="2045634"/>
        <a:ext cx="6170" cy="6170"/>
      </dsp:txXfrm>
    </dsp:sp>
    <dsp:sp modelId="{ADB8FBF7-9F98-4AC0-B988-433438CF318B}">
      <dsp:nvSpPr>
        <dsp:cNvPr id="0" name=""/>
        <dsp:cNvSpPr/>
      </dsp:nvSpPr>
      <dsp:spPr>
        <a:xfrm>
          <a:off x="1353558" y="1845221"/>
          <a:ext cx="937400" cy="937400"/>
        </a:xfrm>
        <a:prstGeom prst="ellipse">
          <a:avLst/>
        </a:prstGeom>
        <a:gradFill rotWithShape="0">
          <a:gsLst>
            <a:gs pos="0">
              <a:schemeClr val="accent2">
                <a:hueOff val="-670499"/>
                <a:satOff val="-7726"/>
                <a:lumOff val="1727"/>
                <a:alphaOff val="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 dirty="0" smtClean="0">
              <a:solidFill>
                <a:schemeClr val="tx1"/>
              </a:solidFill>
              <a:cs typeface="B Titr" pitchFamily="2" charset="-78"/>
            </a:rPr>
            <a:t>طلاب </a:t>
          </a:r>
          <a:endParaRPr lang="fa-IR" sz="1400" b="1" kern="1200" dirty="0" smtClean="0">
            <a:solidFill>
              <a:schemeClr val="tx1"/>
            </a:solidFill>
            <a:cs typeface="B Titr" pitchFamily="2" charset="-78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135</a:t>
          </a:r>
          <a:endParaRPr lang="en-US" sz="16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490837" y="1982500"/>
        <a:ext cx="662842" cy="662842"/>
      </dsp:txXfrm>
    </dsp:sp>
    <dsp:sp modelId="{27BA30CE-F20A-4B70-B0C3-EE14ECF630DC}">
      <dsp:nvSpPr>
        <dsp:cNvPr id="0" name=""/>
        <dsp:cNvSpPr/>
      </dsp:nvSpPr>
      <dsp:spPr>
        <a:xfrm rot="12600000">
          <a:off x="2219898" y="1343866"/>
          <a:ext cx="123405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23405" y="1465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cs typeface="B Titr" pitchFamily="2" charset="-78"/>
          </a:endParaRPr>
        </a:p>
      </dsp:txBody>
      <dsp:txXfrm rot="10800000">
        <a:off x="2278515" y="1355431"/>
        <a:ext cx="6170" cy="6170"/>
      </dsp:txXfrm>
    </dsp:sp>
    <dsp:sp modelId="{12409852-9743-4D41-BE1E-28938349F3E4}">
      <dsp:nvSpPr>
        <dsp:cNvPr id="0" name=""/>
        <dsp:cNvSpPr/>
      </dsp:nvSpPr>
      <dsp:spPr>
        <a:xfrm>
          <a:off x="1353558" y="624615"/>
          <a:ext cx="937400" cy="937400"/>
        </a:xfrm>
        <a:prstGeom prst="ellipse">
          <a:avLst/>
        </a:prstGeom>
        <a:solidFill>
          <a:srgbClr val="FF7D7D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ysClr val="windowText" lastClr="000000"/>
              </a:solidFill>
              <a:cs typeface="B Titr" pitchFamily="2" charset="-78"/>
            </a:rPr>
            <a:t>روستایی</a:t>
          </a:r>
          <a:endParaRPr lang="fa-IR" sz="1600" b="1" kern="1200" dirty="0" smtClean="0">
            <a:solidFill>
              <a:sysClr val="windowText" lastClr="000000"/>
            </a:solidFill>
            <a:cs typeface="B Titr" pitchFamily="2" charset="-78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Text" lastClr="000000"/>
              </a:solidFill>
              <a:cs typeface="B Titr" pitchFamily="2" charset="-78"/>
            </a:rPr>
            <a:t>793</a:t>
          </a:r>
          <a:endParaRPr lang="en-US" sz="1600" kern="1200" dirty="0">
            <a:solidFill>
              <a:sysClr val="windowText" lastClr="000000"/>
            </a:solidFill>
            <a:cs typeface="B Titr" pitchFamily="2" charset="-78"/>
          </a:endParaRPr>
        </a:p>
      </dsp:txBody>
      <dsp:txXfrm>
        <a:off x="1490837" y="761894"/>
        <a:ext cx="662842" cy="6628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F5AC9-4632-4948-909E-AF2B0A9220B6}">
      <dsp:nvSpPr>
        <dsp:cNvPr id="0" name=""/>
        <dsp:cNvSpPr/>
      </dsp:nvSpPr>
      <dsp:spPr>
        <a:xfrm>
          <a:off x="665204" y="1367"/>
          <a:ext cx="2719077" cy="679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chemeClr val="tx1"/>
              </a:solidFill>
              <a:cs typeface="B Titr" pitchFamily="2" charset="-78"/>
            </a:rPr>
            <a:t>تعداد اعضای جذب شده مورد تایید در سامانه سازمان </a:t>
          </a:r>
          <a:endParaRPr lang="en-US" sz="105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685114" y="21277"/>
        <a:ext cx="2679257" cy="639949"/>
      </dsp:txXfrm>
    </dsp:sp>
    <dsp:sp modelId="{89DA75C1-F05F-4635-BF8C-89875E7BA107}">
      <dsp:nvSpPr>
        <dsp:cNvPr id="0" name=""/>
        <dsp:cNvSpPr/>
      </dsp:nvSpPr>
      <dsp:spPr>
        <a:xfrm rot="16200000" flipV="1">
          <a:off x="1952934" y="542955"/>
          <a:ext cx="143616" cy="3969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B13A8-7422-4F41-9CCF-5CECB61BB66E}">
      <dsp:nvSpPr>
        <dsp:cNvPr id="0" name=""/>
        <dsp:cNvSpPr/>
      </dsp:nvSpPr>
      <dsp:spPr>
        <a:xfrm>
          <a:off x="2320" y="801753"/>
          <a:ext cx="4044845" cy="67976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      </a:t>
          </a:r>
          <a:r>
            <a:rPr lang="fa-IR" sz="1400" u="sng" kern="1200" dirty="0" smtClean="0">
              <a:solidFill>
                <a:schemeClr val="tx1"/>
              </a:solidFill>
              <a:cs typeface="B Titr" pitchFamily="2" charset="-78"/>
            </a:rPr>
            <a:t>10800</a:t>
          </a:r>
          <a:endParaRPr lang="fa-IR" sz="1400" kern="1200" dirty="0" smtClean="0">
            <a:solidFill>
              <a:schemeClr val="tx1"/>
            </a:solidFill>
            <a:cs typeface="B Titr" pitchFamily="2" charset="-78"/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tx1"/>
              </a:solidFill>
              <a:cs typeface="B Titr" pitchFamily="2" charset="-78"/>
            </a:rPr>
            <a:t>(میزان تحقق سرانه جذب (11000 نف</a:t>
          </a:r>
          <a:r>
            <a:rPr lang="fa-IR" sz="900" kern="1200" dirty="0" smtClean="0">
              <a:solidFill>
                <a:schemeClr val="tx1"/>
              </a:solidFill>
              <a:cs typeface="B Titr" pitchFamily="2" charset="-78"/>
            </a:rPr>
            <a:t>ر)  ::       </a:t>
          </a:r>
          <a:r>
            <a:rPr lang="fa-IR" sz="1100" kern="1200" dirty="0" smtClean="0">
              <a:solidFill>
                <a:schemeClr val="tx1"/>
              </a:solidFill>
              <a:cs typeface="B Titr" pitchFamily="2" charset="-78"/>
            </a:rPr>
            <a:t>98 % سرانه </a:t>
          </a:r>
          <a:endParaRPr lang="en-US" sz="16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22230" y="821663"/>
        <a:ext cx="4005025" cy="6399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A9EA3-8B00-4D87-8085-0E0B9F2D0707}">
      <dsp:nvSpPr>
        <dsp:cNvPr id="0" name=""/>
        <dsp:cNvSpPr/>
      </dsp:nvSpPr>
      <dsp:spPr>
        <a:xfrm>
          <a:off x="444137" y="37765"/>
          <a:ext cx="2457561" cy="648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cs typeface="B Titr" pitchFamily="2" charset="-78"/>
            </a:rPr>
            <a:t>تعداد کانون های راه اندازی شده </a:t>
          </a:r>
          <a:endParaRPr lang="en-US" sz="1000" kern="1200" dirty="0">
            <a:cs typeface="B Titr" pitchFamily="2" charset="-78"/>
          </a:endParaRPr>
        </a:p>
      </dsp:txBody>
      <dsp:txXfrm>
        <a:off x="503356" y="37765"/>
        <a:ext cx="2457561" cy="432000"/>
      </dsp:txXfrm>
    </dsp:sp>
    <dsp:sp modelId="{B419B284-4CF4-4C6E-9F5D-891D0DE99073}">
      <dsp:nvSpPr>
        <dsp:cNvPr id="0" name=""/>
        <dsp:cNvSpPr/>
      </dsp:nvSpPr>
      <dsp:spPr>
        <a:xfrm>
          <a:off x="0" y="469765"/>
          <a:ext cx="2457561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cs typeface="B Titr" pitchFamily="2" charset="-78"/>
            </a:rPr>
            <a:t>            4 کانون </a:t>
          </a:r>
        </a:p>
      </dsp:txBody>
      <dsp:txXfrm>
        <a:off x="25306" y="495071"/>
        <a:ext cx="2406949" cy="8133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56882-2E73-4A02-8C36-DCA32CC077FB}">
      <dsp:nvSpPr>
        <dsp:cNvPr id="0" name=""/>
        <dsp:cNvSpPr/>
      </dsp:nvSpPr>
      <dsp:spPr>
        <a:xfrm>
          <a:off x="0" y="313064"/>
          <a:ext cx="44250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92B62-A336-4884-9972-6821D6C15D0F}">
      <dsp:nvSpPr>
        <dsp:cNvPr id="0" name=""/>
        <dsp:cNvSpPr/>
      </dsp:nvSpPr>
      <dsp:spPr>
        <a:xfrm>
          <a:off x="1084" y="3104"/>
          <a:ext cx="4213292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079" tIns="0" rIns="117079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Text" lastClr="000000"/>
              </a:solidFill>
              <a:cs typeface="B Titr" pitchFamily="2" charset="-78"/>
            </a:rPr>
            <a:t>اعضای جوان  </a:t>
          </a:r>
          <a:r>
            <a:rPr lang="fa-IR" sz="1400" u="sng" kern="1200" dirty="0" smtClean="0">
              <a:solidFill>
                <a:sysClr val="windowText" lastClr="000000"/>
              </a:solidFill>
              <a:cs typeface="B Titr" pitchFamily="2" charset="-78"/>
            </a:rPr>
            <a:t>تایید شده </a:t>
          </a:r>
          <a:r>
            <a:rPr lang="fa-IR" sz="1400" kern="1200" dirty="0" smtClean="0">
              <a:solidFill>
                <a:sysClr val="windowText" lastClr="000000"/>
              </a:solidFill>
              <a:cs typeface="B Titr" pitchFamily="2" charset="-78"/>
            </a:rPr>
            <a:t>به تفکیک عضویت درکانون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ysClr val="windowText" lastClr="000000"/>
              </a:solidFill>
              <a:cs typeface="B Titr" pitchFamily="2" charset="-78"/>
            </a:rPr>
            <a:t> </a:t>
          </a:r>
          <a:r>
            <a:rPr lang="fa-IR" sz="1600" kern="1200" dirty="0" smtClean="0">
              <a:solidFill>
                <a:sysClr val="windowText" lastClr="000000"/>
              </a:solidFill>
              <a:cs typeface="B Titr" pitchFamily="2" charset="-78"/>
            </a:rPr>
            <a:t>10800 نفر </a:t>
          </a:r>
          <a:endParaRPr lang="en-US" sz="1600" kern="1200" dirty="0">
            <a:solidFill>
              <a:sysClr val="windowText" lastClr="000000"/>
            </a:solidFill>
            <a:cs typeface="B Titr" pitchFamily="2" charset="-78"/>
          </a:endParaRPr>
        </a:p>
      </dsp:txBody>
      <dsp:txXfrm>
        <a:off x="31346" y="33366"/>
        <a:ext cx="4152768" cy="5593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DC67-90D5-4708-B42D-EFD6052E2723}">
      <dsp:nvSpPr>
        <dsp:cNvPr id="0" name=""/>
        <dsp:cNvSpPr/>
      </dsp:nvSpPr>
      <dsp:spPr>
        <a:xfrm rot="16200000">
          <a:off x="6140" y="1386"/>
          <a:ext cx="1556539" cy="1556539"/>
        </a:xfrm>
        <a:prstGeom prst="downArrow">
          <a:avLst>
            <a:gd name="adj1" fmla="val 50000"/>
            <a:gd name="adj2" fmla="val 35000"/>
          </a:avLst>
        </a:prstGeom>
        <a:solidFill>
          <a:srgbClr val="00B0F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chemeClr val="tx1"/>
              </a:solidFill>
              <a:cs typeface="B Titr" pitchFamily="2" charset="-78"/>
            </a:rPr>
            <a:t>1327 طرح و برنامه </a:t>
          </a:r>
          <a:endParaRPr lang="en-US" sz="1050" kern="1200" dirty="0">
            <a:solidFill>
              <a:schemeClr val="tx1"/>
            </a:solidFill>
            <a:cs typeface="B Titr" pitchFamily="2" charset="-78"/>
          </a:endParaRPr>
        </a:p>
      </dsp:txBody>
      <dsp:txXfrm rot="5400000">
        <a:off x="6140" y="390521"/>
        <a:ext cx="1284145" cy="778269"/>
      </dsp:txXfrm>
    </dsp:sp>
    <dsp:sp modelId="{65214A92-5103-4B16-8394-30D4CC4A3D54}">
      <dsp:nvSpPr>
        <dsp:cNvPr id="0" name=""/>
        <dsp:cNvSpPr/>
      </dsp:nvSpPr>
      <dsp:spPr>
        <a:xfrm rot="5400000">
          <a:off x="5912602" y="1"/>
          <a:ext cx="1556539" cy="155931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chemeClr val="tx1"/>
              </a:solidFill>
              <a:cs typeface="B Titr" pitchFamily="2" charset="-78"/>
            </a:rPr>
            <a:t>37908 (نفر –برنامه ) بهره ور</a:t>
          </a:r>
          <a:endParaRPr lang="en-US" sz="1050" kern="1200" dirty="0">
            <a:solidFill>
              <a:schemeClr val="tx1"/>
            </a:solidFill>
            <a:cs typeface="B Titr" pitchFamily="2" charset="-78"/>
          </a:endParaRPr>
        </a:p>
      </dsp:txBody>
      <dsp:txXfrm rot="-5400000">
        <a:off x="6183611" y="390521"/>
        <a:ext cx="1286916" cy="7782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1F3D-44E4-4698-A88C-47B217731889}">
      <dsp:nvSpPr>
        <dsp:cNvPr id="0" name=""/>
        <dsp:cNvSpPr/>
      </dsp:nvSpPr>
      <dsp:spPr>
        <a:xfrm>
          <a:off x="1363" y="238976"/>
          <a:ext cx="904554" cy="82046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tx1"/>
              </a:solidFill>
              <a:cs typeface="B Titr" pitchFamily="2" charset="-78"/>
            </a:rPr>
            <a:t>خواهر  11798</a:t>
          </a:r>
          <a:endParaRPr lang="en-US" sz="11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33832" y="359131"/>
        <a:ext cx="639616" cy="580158"/>
      </dsp:txXfrm>
    </dsp:sp>
    <dsp:sp modelId="{A4F91602-9ACD-4AF1-9A70-8CAC0E466734}">
      <dsp:nvSpPr>
        <dsp:cNvPr id="0" name=""/>
        <dsp:cNvSpPr/>
      </dsp:nvSpPr>
      <dsp:spPr>
        <a:xfrm>
          <a:off x="341588" y="1090819"/>
          <a:ext cx="224103" cy="22410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  <a:cs typeface="B Titr" pitchFamily="2" charset="-78"/>
          </a:endParaRPr>
        </a:p>
      </dsp:txBody>
      <dsp:txXfrm>
        <a:off x="371293" y="1176516"/>
        <a:ext cx="164693" cy="52709"/>
      </dsp:txXfrm>
    </dsp:sp>
    <dsp:sp modelId="{A7911AFA-A4F4-40E5-BE83-FC5041AD19C5}">
      <dsp:nvSpPr>
        <dsp:cNvPr id="0" name=""/>
        <dsp:cNvSpPr/>
      </dsp:nvSpPr>
      <dsp:spPr>
        <a:xfrm>
          <a:off x="1363" y="1346297"/>
          <a:ext cx="904554" cy="820468"/>
        </a:xfrm>
        <a:prstGeom prst="ellipse">
          <a:avLst/>
        </a:prstGeom>
        <a:solidFill>
          <a:srgbClr val="0DC0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tx1"/>
              </a:solidFill>
              <a:cs typeface="B Titr" pitchFamily="2" charset="-78"/>
            </a:rPr>
            <a:t>برادر 15410</a:t>
          </a:r>
          <a:endParaRPr lang="en-US" sz="11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33832" y="1466452"/>
        <a:ext cx="639616" cy="580158"/>
      </dsp:txXfrm>
    </dsp:sp>
    <dsp:sp modelId="{3348EFBC-C795-420F-A9A6-648B4E2DA5F6}">
      <dsp:nvSpPr>
        <dsp:cNvPr id="0" name=""/>
        <dsp:cNvSpPr/>
      </dsp:nvSpPr>
      <dsp:spPr>
        <a:xfrm>
          <a:off x="685059" y="1146955"/>
          <a:ext cx="388070" cy="111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  <a:cs typeface="B Titr" pitchFamily="2" charset="-78"/>
          </a:endParaRPr>
        </a:p>
      </dsp:txBody>
      <dsp:txXfrm>
        <a:off x="685059" y="1169321"/>
        <a:ext cx="354521" cy="67098"/>
      </dsp:txXfrm>
    </dsp:sp>
    <dsp:sp modelId="{F1AFB845-DA07-472C-B209-90DE444D59C6}">
      <dsp:nvSpPr>
        <dsp:cNvPr id="0" name=""/>
        <dsp:cNvSpPr/>
      </dsp:nvSpPr>
      <dsp:spPr>
        <a:xfrm>
          <a:off x="1111214" y="441947"/>
          <a:ext cx="1538777" cy="1521846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کل اعضا به تفکیک جنسیت </a:t>
          </a:r>
        </a:p>
        <a:p>
          <a:pPr lvl="0" algn="ctr" defTabSz="48895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800" b="1" u="sng" kern="1200" dirty="0" smtClean="0">
              <a:solidFill>
                <a:srgbClr val="FFFF00"/>
              </a:solidFill>
              <a:latin typeface="Calibri"/>
              <a:ea typeface="+mn-ea"/>
              <a:cs typeface="B Titr" pitchFamily="2" charset="-78"/>
            </a:rPr>
            <a:t>(ثبت شده درسامانه جدید)</a:t>
          </a:r>
        </a:p>
        <a:p>
          <a:pPr lvl="0" algn="ctr" defTabSz="48895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27208</a:t>
          </a:r>
          <a:endParaRPr lang="en-US" sz="1100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1336563" y="664816"/>
        <a:ext cx="1088079" cy="1076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69C7-F9F9-4279-BC52-C4924DE4D304}">
      <dsp:nvSpPr>
        <dsp:cNvPr id="0" name=""/>
        <dsp:cNvSpPr/>
      </dsp:nvSpPr>
      <dsp:spPr>
        <a:xfrm>
          <a:off x="133034" y="327"/>
          <a:ext cx="2479354" cy="4962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کل حادثه دیدگان تحت پوشش</a:t>
          </a:r>
          <a:endParaRPr lang="en-US" sz="1400" kern="1200" dirty="0">
            <a:cs typeface="B Titr" pitchFamily="2" charset="-78"/>
          </a:endParaRPr>
        </a:p>
      </dsp:txBody>
      <dsp:txXfrm>
        <a:off x="147568" y="14861"/>
        <a:ext cx="2450286" cy="467144"/>
      </dsp:txXfrm>
    </dsp:sp>
    <dsp:sp modelId="{6415B2AF-5E2B-447B-94B1-F542A5FA1724}">
      <dsp:nvSpPr>
        <dsp:cNvPr id="0" name=""/>
        <dsp:cNvSpPr/>
      </dsp:nvSpPr>
      <dsp:spPr>
        <a:xfrm rot="5400000">
          <a:off x="1351065" y="496414"/>
          <a:ext cx="43293" cy="86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1BDF5-7296-4E87-B4AE-C4E87FAB1B87}">
      <dsp:nvSpPr>
        <dsp:cNvPr id="0" name=""/>
        <dsp:cNvSpPr/>
      </dsp:nvSpPr>
      <dsp:spPr>
        <a:xfrm>
          <a:off x="133034" y="583126"/>
          <a:ext cx="2479354" cy="4962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20556نفر </a:t>
          </a:r>
          <a:endParaRPr lang="en-US" sz="1400" kern="1200" dirty="0">
            <a:cs typeface="B Titr" pitchFamily="2" charset="-78"/>
          </a:endParaRPr>
        </a:p>
      </dsp:txBody>
      <dsp:txXfrm>
        <a:off x="147568" y="597660"/>
        <a:ext cx="2450286" cy="4671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C4F9C-B696-49EC-87C8-C2460C77F86B}">
      <dsp:nvSpPr>
        <dsp:cNvPr id="0" name=""/>
        <dsp:cNvSpPr/>
      </dsp:nvSpPr>
      <dsp:spPr>
        <a:xfrm>
          <a:off x="1304368" y="0"/>
          <a:ext cx="4249263" cy="313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itchFamily="2" charset="-78"/>
            </a:rPr>
            <a:t>مقام های کسب شده توسط اعضای جوان </a:t>
          </a:r>
          <a:endParaRPr lang="en-US" sz="14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313551" y="9183"/>
        <a:ext cx="4230897" cy="295165"/>
      </dsp:txXfrm>
    </dsp:sp>
    <dsp:sp modelId="{0AF2A2CF-431E-442C-9C86-35B2F1DB0FA4}">
      <dsp:nvSpPr>
        <dsp:cNvPr id="0" name=""/>
        <dsp:cNvSpPr/>
      </dsp:nvSpPr>
      <dsp:spPr>
        <a:xfrm rot="5400000">
          <a:off x="3401566" y="340965"/>
          <a:ext cx="54867" cy="548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C16A6-7297-4C9A-B4DE-87805916ACE9}">
      <dsp:nvSpPr>
        <dsp:cNvPr id="0" name=""/>
        <dsp:cNvSpPr/>
      </dsp:nvSpPr>
      <dsp:spPr>
        <a:xfrm>
          <a:off x="737798" y="423267"/>
          <a:ext cx="5382403" cy="3135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chemeClr val="tx1"/>
              </a:solidFill>
              <a:cs typeface="B Titr" pitchFamily="2" charset="-78"/>
            </a:rPr>
            <a:t>کسب مقام اول کشوری در مسابقه پناه گیری و خروج ایمن دختران </a:t>
          </a:r>
          <a:endParaRPr lang="en-US" sz="12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746981" y="432450"/>
        <a:ext cx="5364037" cy="295165"/>
      </dsp:txXfrm>
    </dsp:sp>
    <dsp:sp modelId="{A1B493D3-28E6-48C5-8813-B3382A823527}">
      <dsp:nvSpPr>
        <dsp:cNvPr id="0" name=""/>
        <dsp:cNvSpPr/>
      </dsp:nvSpPr>
      <dsp:spPr>
        <a:xfrm rot="5400000">
          <a:off x="3401566" y="764232"/>
          <a:ext cx="54867" cy="548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F4D74-0456-4B94-A1E7-34E76E12368F}">
      <dsp:nvSpPr>
        <dsp:cNvPr id="0" name=""/>
        <dsp:cNvSpPr/>
      </dsp:nvSpPr>
      <dsp:spPr>
        <a:xfrm>
          <a:off x="737798" y="846534"/>
          <a:ext cx="5382403" cy="3135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chemeClr val="tx1"/>
              </a:solidFill>
              <a:cs typeface="B Titr" pitchFamily="2" charset="-78"/>
            </a:rPr>
            <a:t>کسب مقام سوم کشوری در مسابقه حمل مصدوم دختران </a:t>
          </a:r>
          <a:endParaRPr lang="en-US" sz="12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746981" y="855717"/>
        <a:ext cx="5364037" cy="295165"/>
      </dsp:txXfrm>
    </dsp:sp>
    <dsp:sp modelId="{02C38DB6-0696-48E3-B470-C92C57412146}">
      <dsp:nvSpPr>
        <dsp:cNvPr id="0" name=""/>
        <dsp:cNvSpPr/>
      </dsp:nvSpPr>
      <dsp:spPr>
        <a:xfrm rot="5400000">
          <a:off x="3401566" y="1187499"/>
          <a:ext cx="54867" cy="548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06A72-C4F5-4256-97DC-605B45BA7F8D}">
      <dsp:nvSpPr>
        <dsp:cNvPr id="0" name=""/>
        <dsp:cNvSpPr/>
      </dsp:nvSpPr>
      <dsp:spPr>
        <a:xfrm>
          <a:off x="737798" y="1269801"/>
          <a:ext cx="5382403" cy="31353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chemeClr val="tx1"/>
              </a:solidFill>
              <a:cs typeface="B Titr" pitchFamily="2" charset="-78"/>
            </a:rPr>
            <a:t>کسب مقام سوم کشوری در مسابقه حمل آب توسط دادرس پسران </a:t>
          </a:r>
          <a:endParaRPr lang="en-US" sz="12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746981" y="1278984"/>
        <a:ext cx="5364037" cy="295165"/>
      </dsp:txXfrm>
    </dsp:sp>
    <dsp:sp modelId="{3BCE44D3-D6E5-425B-9ED4-70B79083BAA7}">
      <dsp:nvSpPr>
        <dsp:cNvPr id="0" name=""/>
        <dsp:cNvSpPr/>
      </dsp:nvSpPr>
      <dsp:spPr>
        <a:xfrm rot="5400000">
          <a:off x="3401566" y="1610766"/>
          <a:ext cx="54867" cy="548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EACD8-9EAA-4043-96CA-427C72C770B7}">
      <dsp:nvSpPr>
        <dsp:cNvPr id="0" name=""/>
        <dsp:cNvSpPr/>
      </dsp:nvSpPr>
      <dsp:spPr>
        <a:xfrm>
          <a:off x="729890" y="1693068"/>
          <a:ext cx="5398218" cy="313531"/>
        </a:xfrm>
        <a:prstGeom prst="roundRect">
          <a:avLst>
            <a:gd name="adj" fmla="val 10000"/>
          </a:avLst>
        </a:prstGeom>
        <a:solidFill>
          <a:schemeClr val="accent5">
            <a:lumMod val="90000"/>
            <a:alpha val="90000"/>
          </a:schemeClr>
        </a:solidFill>
        <a:ln w="1905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chemeClr val="tx1"/>
              </a:solidFill>
              <a:cs typeface="B Titr" pitchFamily="2" charset="-78"/>
            </a:rPr>
            <a:t>کسب مقام هشتم کشوری در مسابقه آتل بندی دختران </a:t>
          </a:r>
          <a:endParaRPr lang="en-US" sz="12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739073" y="1702251"/>
        <a:ext cx="5379852" cy="29516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129E-70ED-49FC-A7B0-DF327E1A6C47}">
      <dsp:nvSpPr>
        <dsp:cNvPr id="0" name=""/>
        <dsp:cNvSpPr/>
      </dsp:nvSpPr>
      <dsp:spPr>
        <a:xfrm>
          <a:off x="0" y="569482"/>
          <a:ext cx="5334000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711B4-2F7E-4C00-9AD2-7CF3E37E7C6A}">
      <dsp:nvSpPr>
        <dsp:cNvPr id="0" name=""/>
        <dsp:cNvSpPr/>
      </dsp:nvSpPr>
      <dsp:spPr>
        <a:xfrm>
          <a:off x="143824" y="16527"/>
          <a:ext cx="5065698" cy="818634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تعداد اعضای جذب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شده </a:t>
          </a:r>
          <a:r>
            <a:rPr lang="fa-IR" sz="1200" b="1" kern="1200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: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201 نفر</a:t>
          </a:r>
          <a:endParaRPr lang="fa-IR" sz="1200" b="1" kern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(میزان تحقق سرانه جذب عضو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میانگین ماهیانه  42 نفر) :  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40 %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)</a:t>
          </a:r>
          <a:endParaRPr lang="fa-IR" sz="1200" b="1" kern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183786" y="56489"/>
        <a:ext cx="4985774" cy="738710"/>
      </dsp:txXfrm>
    </dsp:sp>
    <dsp:sp modelId="{F52B195B-696D-4E8D-8F5F-0B4E9FA8BFAE}">
      <dsp:nvSpPr>
        <dsp:cNvPr id="0" name=""/>
        <dsp:cNvSpPr/>
      </dsp:nvSpPr>
      <dsp:spPr>
        <a:xfrm>
          <a:off x="0" y="1739672"/>
          <a:ext cx="5334000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1840A-C06C-47D5-BE23-AE1444EA9D12}">
      <dsp:nvSpPr>
        <dsp:cNvPr id="0" name=""/>
        <dsp:cNvSpPr/>
      </dsp:nvSpPr>
      <dsp:spPr>
        <a:xfrm>
          <a:off x="143825" y="1147678"/>
          <a:ext cx="5091289" cy="88507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تعداد داوطلبان جذب شده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:  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1706 نفر </a:t>
          </a:r>
          <a:endParaRPr lang="fa-IR" sz="1200" b="1" kern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(میزان تحقق سرانه جذب داوطلب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(میانگین 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ماهیانه 380 نفر)  :  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37 درصد</a:t>
          </a: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)</a:t>
          </a:r>
          <a:endParaRPr lang="en-US" sz="1200" b="1" kern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187031" y="1190884"/>
        <a:ext cx="5004877" cy="7986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5739E-275C-47DC-8E68-4376F8FCA3C8}">
      <dsp:nvSpPr>
        <dsp:cNvPr id="0" name=""/>
        <dsp:cNvSpPr/>
      </dsp:nvSpPr>
      <dsp:spPr>
        <a:xfrm>
          <a:off x="0" y="163271"/>
          <a:ext cx="8425542" cy="398418"/>
        </a:xfrm>
        <a:prstGeom prst="rect">
          <a:avLst/>
        </a:prstGeom>
        <a:solidFill>
          <a:srgbClr val="F5C201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کل اعضا و داوطلبان به تفکیک گروه ها </a:t>
          </a:r>
          <a:r>
            <a:rPr lang="fa-IR" sz="1400" kern="1200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:        </a:t>
          </a:r>
          <a:r>
            <a:rPr lang="fa-IR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 12575  نفر </a:t>
          </a:r>
          <a:endParaRPr lang="en-US" sz="14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B Titr" pitchFamily="2" charset="-78"/>
          </a:endParaRPr>
        </a:p>
      </dsp:txBody>
      <dsp:txXfrm>
        <a:off x="0" y="163271"/>
        <a:ext cx="8425542" cy="398418"/>
      </dsp:txXfrm>
    </dsp:sp>
    <dsp:sp modelId="{744DC81B-8A97-463A-8F4C-2456FEF7DE27}">
      <dsp:nvSpPr>
        <dsp:cNvPr id="0" name=""/>
        <dsp:cNvSpPr/>
      </dsp:nvSpPr>
      <dsp:spPr>
        <a:xfrm>
          <a:off x="1028" y="609595"/>
          <a:ext cx="1684697" cy="610256"/>
        </a:xfrm>
        <a:prstGeom prst="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lvl="0" algn="ctr" defTabSz="6223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عضو</a:t>
          </a:r>
          <a:endParaRPr lang="en-US" sz="1400" kern="12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  <a:p>
          <a:pPr marL="114300" lvl="1" indent="-114300" algn="r" defTabSz="622300" rtl="1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       865</a:t>
          </a:r>
          <a:endParaRPr lang="en-US" sz="1400" kern="12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1028" y="609595"/>
        <a:ext cx="1684697" cy="610256"/>
      </dsp:txXfrm>
    </dsp:sp>
    <dsp:sp modelId="{BB02F1C5-4499-4DF2-811B-50E3FA8714C2}">
      <dsp:nvSpPr>
        <dsp:cNvPr id="0" name=""/>
        <dsp:cNvSpPr/>
      </dsp:nvSpPr>
      <dsp:spPr>
        <a:xfrm>
          <a:off x="1685725" y="609595"/>
          <a:ext cx="1684697" cy="610256"/>
        </a:xfrm>
        <a:prstGeom prst="rect">
          <a:avLst/>
        </a:prstGeom>
        <a:solidFill>
          <a:srgbClr val="D1282E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lvl="0" algn="ctr" defTabSz="6223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مهارت</a:t>
          </a:r>
          <a:endParaRPr lang="en-US" sz="1400" kern="12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  <a:p>
          <a:pPr marL="114300" lvl="1" indent="-114300" algn="r" defTabSz="622300" rtl="1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       1780</a:t>
          </a:r>
          <a:endParaRPr lang="en-US" sz="1400" kern="12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sp:txBody>
      <dsp:txXfrm>
        <a:off x="1685725" y="609595"/>
        <a:ext cx="1684697" cy="610256"/>
      </dsp:txXfrm>
    </dsp:sp>
    <dsp:sp modelId="{327B2E2D-E98F-44FB-8F1A-6669AC4EFE51}">
      <dsp:nvSpPr>
        <dsp:cNvPr id="0" name=""/>
        <dsp:cNvSpPr/>
      </dsp:nvSpPr>
      <dsp:spPr>
        <a:xfrm>
          <a:off x="3370422" y="609595"/>
          <a:ext cx="1684697" cy="610256"/>
        </a:xfrm>
        <a:prstGeom prst="rect">
          <a:avLst/>
        </a:prstGeom>
        <a:solidFill>
          <a:srgbClr val="F5C201">
            <a:hueOff val="5259187"/>
            <a:satOff val="-30948"/>
            <a:lumOff val="1178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lvl="0" algn="ctr" defTabSz="6223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هدایت </a:t>
          </a:r>
          <a:endParaRPr lang="en-US" sz="1400" kern="12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  <a:p>
          <a:pPr marL="114300" lvl="1" indent="-114300" algn="r" defTabSz="622300" rtl="1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      2776</a:t>
          </a:r>
          <a:endParaRPr lang="en-US" sz="1400" kern="12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3370422" y="609595"/>
        <a:ext cx="1684697" cy="610256"/>
      </dsp:txXfrm>
    </dsp:sp>
    <dsp:sp modelId="{86AB1A91-8464-4A6E-8DE3-5EE97CB97C0C}">
      <dsp:nvSpPr>
        <dsp:cNvPr id="0" name=""/>
        <dsp:cNvSpPr/>
      </dsp:nvSpPr>
      <dsp:spPr>
        <a:xfrm>
          <a:off x="5055120" y="609595"/>
          <a:ext cx="1684697" cy="610256"/>
        </a:xfrm>
        <a:prstGeom prst="rect">
          <a:avLst/>
        </a:prstGeom>
        <a:solidFill>
          <a:srgbClr val="B4B392">
            <a:lumMod val="7500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lvl="0" algn="ctr" defTabSz="6223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مشارکت</a:t>
          </a:r>
          <a:r>
            <a:rPr lang="fa-IR" sz="1400" kern="1200" baseline="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</a:t>
          </a:r>
          <a:endParaRPr lang="en-US" sz="1400" kern="12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  <a:p>
          <a:pPr marL="114300" lvl="1" indent="-114300" algn="r" defTabSz="622300" rtl="1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        5910</a:t>
          </a:r>
          <a:endParaRPr lang="en-US" sz="1400" kern="1200" dirty="0">
            <a:ln>
              <a:noFill/>
            </a:ln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5055120" y="609595"/>
        <a:ext cx="1684697" cy="610256"/>
      </dsp:txXfrm>
    </dsp:sp>
    <dsp:sp modelId="{46A62923-71E8-46A6-803E-C23E4AB7B5E4}">
      <dsp:nvSpPr>
        <dsp:cNvPr id="0" name=""/>
        <dsp:cNvSpPr/>
      </dsp:nvSpPr>
      <dsp:spPr>
        <a:xfrm>
          <a:off x="6739817" y="609595"/>
          <a:ext cx="1684697" cy="610256"/>
        </a:xfrm>
        <a:prstGeom prst="rect">
          <a:avLst/>
        </a:prstGeom>
        <a:solidFill>
          <a:srgbClr val="F5C201">
            <a:hueOff val="10518374"/>
            <a:satOff val="-61895"/>
            <a:lumOff val="2355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lvl="0" algn="ctr" defTabSz="622300" rtl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حمایت</a:t>
          </a:r>
          <a:endParaRPr lang="en-US" sz="1400" kern="12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  <a:p>
          <a:pPr marL="114300" lvl="1" indent="-114300" algn="r" defTabSz="622300" rtl="1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         1244</a:t>
          </a:r>
          <a:endParaRPr lang="en-US" sz="1400" kern="1200" dirty="0">
            <a:ln>
              <a:noFill/>
            </a:ln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sp:txBody>
      <dsp:txXfrm>
        <a:off x="6739817" y="609595"/>
        <a:ext cx="1684697" cy="610256"/>
      </dsp:txXfrm>
    </dsp:sp>
    <dsp:sp modelId="{8F6D68FA-FB57-4634-8A0D-F10B64B7359D}">
      <dsp:nvSpPr>
        <dsp:cNvPr id="0" name=""/>
        <dsp:cNvSpPr/>
      </dsp:nvSpPr>
      <dsp:spPr>
        <a:xfrm>
          <a:off x="0" y="1235095"/>
          <a:ext cx="8425542" cy="92964"/>
        </a:xfrm>
        <a:prstGeom prst="rect">
          <a:avLst/>
        </a:prstGeom>
        <a:solidFill>
          <a:srgbClr val="F5C201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4C3A8-D26F-4584-BEB2-DB7C768174C6}">
      <dsp:nvSpPr>
        <dsp:cNvPr id="0" name=""/>
        <dsp:cNvSpPr/>
      </dsp:nvSpPr>
      <dsp:spPr>
        <a:xfrm>
          <a:off x="718457" y="949821"/>
          <a:ext cx="2234215" cy="724987"/>
        </a:xfrm>
        <a:prstGeom prst="round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اعضا و داوطلبان به تفکیک جنسیت</a:t>
          </a:r>
          <a:r>
            <a:rPr lang="en-US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  </a:t>
          </a:r>
          <a:r>
            <a:rPr lang="fa-IR" sz="11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( نفر) </a:t>
          </a:r>
          <a:endParaRPr lang="en-US" sz="11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753848" y="985212"/>
        <a:ext cx="2163433" cy="654205"/>
      </dsp:txXfrm>
    </dsp:sp>
    <dsp:sp modelId="{D4DD0D8C-69B3-43C8-9AD8-761CB53FA4C0}">
      <dsp:nvSpPr>
        <dsp:cNvPr id="0" name=""/>
        <dsp:cNvSpPr/>
      </dsp:nvSpPr>
      <dsp:spPr>
        <a:xfrm rot="16300785">
          <a:off x="1725601" y="825638"/>
          <a:ext cx="2484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335" y="0"/>
              </a:lnTo>
            </a:path>
          </a:pathLst>
        </a:custGeom>
        <a:noFill/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20DE0-250B-4CAA-8F73-E9DDC65D647E}">
      <dsp:nvSpPr>
        <dsp:cNvPr id="0" name=""/>
        <dsp:cNvSpPr/>
      </dsp:nvSpPr>
      <dsp:spPr>
        <a:xfrm>
          <a:off x="927258" y="101437"/>
          <a:ext cx="1870037" cy="600017"/>
        </a:xfrm>
        <a:prstGeom prst="roundRect">
          <a:avLst/>
        </a:prstGeom>
        <a:solidFill>
          <a:srgbClr val="526DB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کل اعضا و داوطلبان </a:t>
          </a:r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12575</a:t>
          </a:r>
          <a:endParaRPr lang="en-US" sz="1100" b="1" kern="1200" dirty="0"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sp:txBody>
      <dsp:txXfrm>
        <a:off x="956548" y="130727"/>
        <a:ext cx="1811457" cy="541437"/>
      </dsp:txXfrm>
    </dsp:sp>
    <dsp:sp modelId="{40815F2F-1715-4C07-96C5-61B6AF2BD273}">
      <dsp:nvSpPr>
        <dsp:cNvPr id="0" name=""/>
        <dsp:cNvSpPr/>
      </dsp:nvSpPr>
      <dsp:spPr>
        <a:xfrm rot="2248431">
          <a:off x="2282197" y="1752127"/>
          <a:ext cx="254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80" y="0"/>
              </a:lnTo>
            </a:path>
          </a:pathLst>
        </a:custGeom>
        <a:noFill/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B374B-8A93-4A4E-BA73-53EF25E5B2C8}">
      <dsp:nvSpPr>
        <dsp:cNvPr id="0" name=""/>
        <dsp:cNvSpPr/>
      </dsp:nvSpPr>
      <dsp:spPr>
        <a:xfrm>
          <a:off x="2193425" y="1829445"/>
          <a:ext cx="1267057" cy="485741"/>
        </a:xfrm>
        <a:prstGeom prst="roundRect">
          <a:avLst/>
        </a:prstGeom>
        <a:solidFill>
          <a:srgbClr val="989AAC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5871  </a:t>
          </a:r>
          <a:r>
            <a:rPr lang="fa-IR" sz="14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زن </a:t>
          </a:r>
          <a:endParaRPr lang="en-US" sz="12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2217137" y="1853157"/>
        <a:ext cx="1219633" cy="438317"/>
      </dsp:txXfrm>
    </dsp:sp>
    <dsp:sp modelId="{AC80FDB0-4976-4140-9631-1520A52F6347}">
      <dsp:nvSpPr>
        <dsp:cNvPr id="0" name=""/>
        <dsp:cNvSpPr/>
      </dsp:nvSpPr>
      <dsp:spPr>
        <a:xfrm rot="8459001">
          <a:off x="1169950" y="1752127"/>
          <a:ext cx="245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549" y="0"/>
              </a:lnTo>
            </a:path>
          </a:pathLst>
        </a:custGeom>
        <a:noFill/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8C850-3E01-464F-AF04-1BB31F603A88}">
      <dsp:nvSpPr>
        <dsp:cNvPr id="0" name=""/>
        <dsp:cNvSpPr/>
      </dsp:nvSpPr>
      <dsp:spPr>
        <a:xfrm>
          <a:off x="251542" y="1829445"/>
          <a:ext cx="1292116" cy="485741"/>
        </a:xfrm>
        <a:prstGeom prst="roundRect">
          <a:avLst/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6704 مرد </a:t>
          </a:r>
          <a:endParaRPr lang="en-US" sz="12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275254" y="1853157"/>
        <a:ext cx="1244692" cy="4383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56039-4FA6-45C4-98CA-2DE9C4857258}">
      <dsp:nvSpPr>
        <dsp:cNvPr id="0" name=""/>
        <dsp:cNvSpPr/>
      </dsp:nvSpPr>
      <dsp:spPr>
        <a:xfrm>
          <a:off x="0" y="0"/>
          <a:ext cx="4081954" cy="48006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تعداد موسسات خیریه و</a:t>
          </a:r>
          <a:r>
            <a:rPr lang="en-US" sz="1400" kern="12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NGO</a:t>
          </a:r>
          <a:r>
            <a:rPr lang="fa-IR" sz="1400" kern="12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  همسو و همکار با جمعیت</a:t>
          </a:r>
        </a:p>
      </dsp:txBody>
      <dsp:txXfrm>
        <a:off x="550389" y="14060"/>
        <a:ext cx="3517504" cy="451940"/>
      </dsp:txXfrm>
    </dsp:sp>
    <dsp:sp modelId="{B2E440D4-B1C7-4C1D-8970-33DE84C2EF55}">
      <dsp:nvSpPr>
        <dsp:cNvPr id="0" name=""/>
        <dsp:cNvSpPr/>
      </dsp:nvSpPr>
      <dsp:spPr>
        <a:xfrm>
          <a:off x="680622" y="630027"/>
          <a:ext cx="1118613" cy="360573"/>
        </a:xfrm>
        <a:prstGeom prst="roundRect">
          <a:avLst>
            <a:gd name="adj" fmla="val 1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43 </a:t>
          </a:r>
          <a:endParaRPr lang="en-US" sz="1200" kern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986569" y="640588"/>
        <a:ext cx="802105" cy="339451"/>
      </dsp:txXfrm>
    </dsp:sp>
    <dsp:sp modelId="{D4900D12-6D5A-4B69-A95B-B9E29886EA67}">
      <dsp:nvSpPr>
        <dsp:cNvPr id="0" name=""/>
        <dsp:cNvSpPr/>
      </dsp:nvSpPr>
      <dsp:spPr>
        <a:xfrm>
          <a:off x="882797" y="381000"/>
          <a:ext cx="312039" cy="312039"/>
        </a:xfrm>
        <a:prstGeom prst="downArrow">
          <a:avLst>
            <a:gd name="adj1" fmla="val 55000"/>
            <a:gd name="adj2" fmla="val 45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53006" y="381000"/>
        <a:ext cx="171621" cy="23480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56039-4FA6-45C4-98CA-2DE9C4857258}">
      <dsp:nvSpPr>
        <dsp:cNvPr id="0" name=""/>
        <dsp:cNvSpPr/>
      </dsp:nvSpPr>
      <dsp:spPr>
        <a:xfrm>
          <a:off x="0" y="0"/>
          <a:ext cx="3341325" cy="473773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                         خانه </a:t>
          </a:r>
          <a:r>
            <a:rPr lang="fa-IR" sz="1400" kern="1200" dirty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هلال </a:t>
          </a:r>
          <a:r>
            <a:rPr lang="fa-IR" sz="1400" kern="120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فعال</a:t>
          </a:r>
          <a:endParaRPr lang="fa-IR" sz="1400" kern="1200" dirty="0">
            <a:solidFill>
              <a:schemeClr val="bg1"/>
            </a:solidFill>
            <a:latin typeface="Calibri"/>
            <a:ea typeface="+mn-ea"/>
            <a:cs typeface="B Titr" pitchFamily="2" charset="-78"/>
          </a:endParaRPr>
        </a:p>
      </dsp:txBody>
      <dsp:txXfrm>
        <a:off x="13876" y="13876"/>
        <a:ext cx="2863954" cy="446021"/>
      </dsp:txXfrm>
    </dsp:sp>
    <dsp:sp modelId="{B2E440D4-B1C7-4C1D-8970-33DE84C2EF55}">
      <dsp:nvSpPr>
        <dsp:cNvPr id="0" name=""/>
        <dsp:cNvSpPr/>
      </dsp:nvSpPr>
      <dsp:spPr>
        <a:xfrm>
          <a:off x="1372319" y="587484"/>
          <a:ext cx="1077936" cy="355851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189 </a:t>
          </a:r>
          <a:endParaRPr lang="en-US" sz="1200" kern="1200" dirty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1382742" y="597907"/>
        <a:ext cx="770166" cy="335005"/>
      </dsp:txXfrm>
    </dsp:sp>
    <dsp:sp modelId="{D4900D12-6D5A-4B69-A95B-B9E29886EA67}">
      <dsp:nvSpPr>
        <dsp:cNvPr id="0" name=""/>
        <dsp:cNvSpPr/>
      </dsp:nvSpPr>
      <dsp:spPr>
        <a:xfrm>
          <a:off x="1907159" y="327086"/>
          <a:ext cx="307952" cy="30795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976448" y="327086"/>
        <a:ext cx="169374" cy="23173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C4CE0-67F1-4BFB-9CAA-9866FBA38807}">
      <dsp:nvSpPr>
        <dsp:cNvPr id="0" name=""/>
        <dsp:cNvSpPr/>
      </dsp:nvSpPr>
      <dsp:spPr>
        <a:xfrm>
          <a:off x="0" y="857250"/>
          <a:ext cx="2209800" cy="603498"/>
        </a:xfrm>
        <a:prstGeom prst="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000000"/>
              </a:solidFill>
              <a:latin typeface="Century Gothic"/>
              <a:ea typeface="+mn-ea"/>
              <a:cs typeface="B Titr" pitchFamily="2" charset="-78"/>
            </a:rPr>
            <a:t>315 مورد </a:t>
          </a:r>
          <a:endParaRPr lang="fa-IR" sz="1000" b="1" kern="1200" dirty="0" smtClean="0">
            <a:solidFill>
              <a:srgbClr val="000000"/>
            </a:solidFill>
            <a:latin typeface="Century Gothic"/>
            <a:ea typeface="+mn-ea"/>
            <a:cs typeface="B Titr" pitchFamily="2" charset="-78"/>
          </a:endParaRPr>
        </a:p>
      </dsp:txBody>
      <dsp:txXfrm>
        <a:off x="0" y="857250"/>
        <a:ext cx="2209800" cy="603498"/>
      </dsp:txXfrm>
    </dsp:sp>
    <dsp:sp modelId="{B184D33B-4A8D-422B-A69D-1DD5F26B76B9}">
      <dsp:nvSpPr>
        <dsp:cNvPr id="0" name=""/>
        <dsp:cNvSpPr/>
      </dsp:nvSpPr>
      <dsp:spPr>
        <a:xfrm rot="10800000">
          <a:off x="0" y="687"/>
          <a:ext cx="2209800" cy="928179"/>
        </a:xfrm>
        <a:prstGeom prst="upArrowCallout">
          <a:avLst/>
        </a:prstGeom>
        <a:solidFill>
          <a:srgbClr val="526DB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smtClean="0">
              <a:solidFill>
                <a:srgbClr val="FFFFFF"/>
              </a:solidFill>
              <a:latin typeface="Century Gothic"/>
              <a:ea typeface="+mn-ea"/>
              <a:cs typeface="B Titr" pitchFamily="2" charset="-78"/>
            </a:rPr>
            <a:t>اهدای خون </a:t>
          </a:r>
          <a:endParaRPr lang="en-US" sz="1200" b="1" kern="1200" dirty="0">
            <a:solidFill>
              <a:srgbClr val="FFFFFF"/>
            </a:solidFill>
            <a:latin typeface="Century Gothic"/>
            <a:ea typeface="+mn-ea"/>
            <a:cs typeface="B Titr" pitchFamily="2" charset="-78"/>
          </a:endParaRPr>
        </a:p>
      </dsp:txBody>
      <dsp:txXfrm rot="10800000">
        <a:off x="0" y="687"/>
        <a:ext cx="2209800" cy="60310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1948-79C4-4D4E-9487-3879726997E6}">
      <dsp:nvSpPr>
        <dsp:cNvPr id="0" name=""/>
        <dsp:cNvSpPr/>
      </dsp:nvSpPr>
      <dsp:spPr>
        <a:xfrm>
          <a:off x="438236" y="0"/>
          <a:ext cx="4986582" cy="761204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latin typeface="Calibri"/>
              <a:ea typeface="+mn-ea"/>
              <a:cs typeface="B Titr" pitchFamily="2" charset="-78"/>
            </a:rPr>
            <a:t>خدمات داوطلبانه درمانی و دارویی  ارائه شده در </a:t>
          </a:r>
          <a:r>
            <a:rPr lang="fa-IR" sz="1400" b="1" u="sng" kern="1200" dirty="0" smtClean="0">
              <a:latin typeface="Calibri"/>
              <a:ea typeface="+mn-ea"/>
              <a:cs typeface="B Titr" pitchFamily="2" charset="-78"/>
            </a:rPr>
            <a:t>حوزه درمان و توانبخشی </a:t>
          </a:r>
          <a:endParaRPr lang="en-US" sz="1400" b="1" u="sng" kern="1200" dirty="0">
            <a:latin typeface="Calibri"/>
            <a:ea typeface="+mn-ea"/>
            <a:cs typeface="B Titr" pitchFamily="2" charset="-78"/>
          </a:endParaRPr>
        </a:p>
      </dsp:txBody>
      <dsp:txXfrm>
        <a:off x="460531" y="22295"/>
        <a:ext cx="4941992" cy="716614"/>
      </dsp:txXfrm>
    </dsp:sp>
    <dsp:sp modelId="{293AC5D6-3B0B-40FD-84A0-8DBAE6E80D4C}">
      <dsp:nvSpPr>
        <dsp:cNvPr id="0" name=""/>
        <dsp:cNvSpPr/>
      </dsp:nvSpPr>
      <dsp:spPr>
        <a:xfrm rot="6766">
          <a:off x="5424818" y="353757"/>
          <a:ext cx="202141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6200" y="2721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chemeClr val="tx1"/>
            </a:solidFill>
            <a:latin typeface="Century Gothic"/>
            <a:ea typeface="+mn-ea"/>
            <a:cs typeface="B Nazanin" pitchFamily="2" charset="-78"/>
          </a:endParaRPr>
        </a:p>
      </dsp:txBody>
      <dsp:txXfrm>
        <a:off x="5520835" y="375747"/>
        <a:ext cx="10107" cy="10107"/>
      </dsp:txXfrm>
    </dsp:sp>
    <dsp:sp modelId="{B73CA593-2ADA-490D-9922-8A4C5E16C6B9}">
      <dsp:nvSpPr>
        <dsp:cNvPr id="0" name=""/>
        <dsp:cNvSpPr/>
      </dsp:nvSpPr>
      <dsp:spPr>
        <a:xfrm>
          <a:off x="5626958" y="152400"/>
          <a:ext cx="2221641" cy="45719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ارزش ریالی : </a:t>
          </a:r>
          <a:r>
            <a:rPr lang="fa-IR" sz="18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11/550/000</a:t>
          </a:r>
          <a:endParaRPr lang="en-US" sz="1600" b="1" kern="1200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5640349" y="165791"/>
        <a:ext cx="2194859" cy="430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FB8A1-7B9F-4A64-A564-9113C4FA63DC}">
      <dsp:nvSpPr>
        <dsp:cNvPr id="0" name=""/>
        <dsp:cNvSpPr/>
      </dsp:nvSpPr>
      <dsp:spPr>
        <a:xfrm>
          <a:off x="0" y="56601"/>
          <a:ext cx="2519899" cy="382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kern="1200" dirty="0" smtClean="0">
              <a:solidFill>
                <a:schemeClr val="tx1"/>
              </a:solidFill>
              <a:cs typeface="B Titr" pitchFamily="2" charset="-78"/>
            </a:rPr>
            <a:t>خدمات ارائه شده به نجات یافتگان</a:t>
          </a:r>
        </a:p>
      </dsp:txBody>
      <dsp:txXfrm>
        <a:off x="0" y="56601"/>
        <a:ext cx="2519899" cy="382602"/>
      </dsp:txXfrm>
    </dsp:sp>
    <dsp:sp modelId="{8263362F-67E2-41B4-B324-B8629635DA17}">
      <dsp:nvSpPr>
        <dsp:cNvPr id="0" name=""/>
        <dsp:cNvSpPr/>
      </dsp:nvSpPr>
      <dsp:spPr>
        <a:xfrm>
          <a:off x="0" y="405014"/>
          <a:ext cx="2519899" cy="7080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kern="1200" dirty="0" smtClean="0">
              <a:cs typeface="B Titr" pitchFamily="2" charset="-78"/>
            </a:rPr>
            <a:t>انتقال به مراکز درمانی :      46      نفر </a:t>
          </a:r>
          <a:endParaRPr lang="en-US" sz="1200" kern="1200" dirty="0">
            <a:cs typeface="B Titr" pitchFamily="2" charset="-78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kern="1200" dirty="0" smtClean="0">
              <a:cs typeface="B Titr" pitchFamily="2" charset="-78"/>
            </a:rPr>
            <a:t>اسکان اضطراری :                 3504 نفر </a:t>
          </a:r>
          <a:endParaRPr lang="en-US" sz="1200" kern="1200" dirty="0">
            <a:cs typeface="B Titr" pitchFamily="2" charset="-78"/>
          </a:endParaRPr>
        </a:p>
      </dsp:txBody>
      <dsp:txXfrm>
        <a:off x="0" y="405014"/>
        <a:ext cx="2519899" cy="70802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8858A-17EA-4DB1-BAD4-8B44C963617D}">
      <dsp:nvSpPr>
        <dsp:cNvPr id="0" name=""/>
        <dsp:cNvSpPr/>
      </dsp:nvSpPr>
      <dsp:spPr>
        <a:xfrm rot="10800000">
          <a:off x="3810000" y="0"/>
          <a:ext cx="4501790" cy="111650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ysClr val="windowText" lastClr="000000"/>
              </a:solidFill>
              <a:cs typeface="B Titr" pitchFamily="2" charset="-78"/>
            </a:rPr>
            <a:t>کل ارزش ریالی خدمات داوطلبانه ارائه شده در دو حوزه داوطلبان و درمان </a:t>
          </a:r>
          <a:endParaRPr lang="en-US" sz="1600" kern="1200" dirty="0">
            <a:solidFill>
              <a:sysClr val="windowText" lastClr="000000"/>
            </a:solidFill>
            <a:cs typeface="B Titr" pitchFamily="2" charset="-78"/>
          </a:endParaRPr>
        </a:p>
      </dsp:txBody>
      <dsp:txXfrm rot="10800000">
        <a:off x="4368254" y="0"/>
        <a:ext cx="3385282" cy="1116508"/>
      </dsp:txXfrm>
    </dsp:sp>
    <dsp:sp modelId="{F9FB9093-5EA3-4B9B-9457-67582DB98AEB}">
      <dsp:nvSpPr>
        <dsp:cNvPr id="0" name=""/>
        <dsp:cNvSpPr/>
      </dsp:nvSpPr>
      <dsp:spPr>
        <a:xfrm rot="10800000">
          <a:off x="228599" y="140097"/>
          <a:ext cx="3376925" cy="926702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itchFamily="2" charset="-78"/>
            </a:rPr>
            <a:t>13/637/982/000</a:t>
          </a:r>
          <a:endParaRPr lang="en-US" sz="2800" b="1" kern="1200" dirty="0">
            <a:cs typeface="B Nazanin" pitchFamily="2" charset="-78"/>
          </a:endParaRPr>
        </a:p>
      </dsp:txBody>
      <dsp:txXfrm rot="10800000">
        <a:off x="273837" y="185335"/>
        <a:ext cx="3286449" cy="8362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1948-79C4-4D4E-9487-3879726997E6}">
      <dsp:nvSpPr>
        <dsp:cNvPr id="0" name=""/>
        <dsp:cNvSpPr/>
      </dsp:nvSpPr>
      <dsp:spPr>
        <a:xfrm>
          <a:off x="5631010" y="501184"/>
          <a:ext cx="2514385" cy="120743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 </a:t>
          </a:r>
          <a:r>
            <a:rPr lang="fa-IR" sz="1400" b="1" i="0" kern="120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کل خدمات داوطلبانه و انساندوستانه  و ارائه شده در </a:t>
          </a:r>
          <a:r>
            <a:rPr lang="fa-IR" sz="1400" b="1" i="0" u="sng" kern="1200" smtClean="0">
              <a:solidFill>
                <a:sysClr val="windowText" lastClr="000000"/>
              </a:solidFill>
              <a:latin typeface="Calibri"/>
              <a:ea typeface="+mn-ea"/>
              <a:cs typeface="B Titr" pitchFamily="2" charset="-78"/>
            </a:rPr>
            <a:t>حوزه امور داوطلبان </a:t>
          </a:r>
          <a:endParaRPr lang="fa-IR" sz="1400" b="1" i="0" u="sng" kern="1200" dirty="0" smtClean="0">
            <a:solidFill>
              <a:sysClr val="windowText" lastClr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5666374" y="536548"/>
        <a:ext cx="2443657" cy="1136703"/>
      </dsp:txXfrm>
    </dsp:sp>
    <dsp:sp modelId="{938CF617-37E1-4177-969F-7BEFAAF21DDF}">
      <dsp:nvSpPr>
        <dsp:cNvPr id="0" name=""/>
        <dsp:cNvSpPr/>
      </dsp:nvSpPr>
      <dsp:spPr>
        <a:xfrm rot="14110531">
          <a:off x="5002310" y="753126"/>
          <a:ext cx="800348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05748" y="20195"/>
              </a:lnTo>
            </a:path>
          </a:pathLst>
        </a:custGeom>
        <a:noFill/>
        <a:ln w="25400" cap="flat" cmpd="sng" algn="ctr">
          <a:solidFill>
            <a:srgbClr val="DC5924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i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10800000">
        <a:off x="5397485" y="804245"/>
        <a:ext cx="0" cy="0"/>
      </dsp:txXfrm>
    </dsp:sp>
    <dsp:sp modelId="{419BC5F3-AB6A-48B2-83FF-920A104B0F77}">
      <dsp:nvSpPr>
        <dsp:cNvPr id="0" name=""/>
        <dsp:cNvSpPr/>
      </dsp:nvSpPr>
      <dsp:spPr>
        <a:xfrm>
          <a:off x="8004" y="76201"/>
          <a:ext cx="5165954" cy="743376"/>
        </a:xfrm>
        <a:prstGeom prst="roundRect">
          <a:avLst>
            <a:gd name="adj" fmla="val 10000"/>
          </a:avLst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i="0" kern="1200" dirty="0" smtClean="0">
              <a:solidFill>
                <a:srgbClr val="FFFFFF"/>
              </a:solidFill>
              <a:latin typeface="Century Gothic"/>
              <a:ea typeface="+mn-ea"/>
              <a:cs typeface="B Titr" pitchFamily="2" charset="-78"/>
            </a:rPr>
            <a:t>  5676  (نفر برنامه)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i="0" kern="1200" dirty="0" smtClean="0">
              <a:solidFill>
                <a:srgbClr val="FFFFFF"/>
              </a:solidFill>
              <a:latin typeface="Century Gothic"/>
              <a:ea typeface="+mn-ea"/>
              <a:cs typeface="B Titr" pitchFamily="2" charset="-78"/>
            </a:rPr>
            <a:t>داوطلب مشارکت کننده </a:t>
          </a:r>
          <a:endParaRPr lang="en-US" sz="1400" b="1" i="0" kern="1200" dirty="0">
            <a:solidFill>
              <a:srgbClr val="FFFFFF"/>
            </a:solidFill>
            <a:latin typeface="Century Gothic"/>
            <a:ea typeface="+mn-ea"/>
            <a:cs typeface="B Titr" pitchFamily="2" charset="-78"/>
          </a:endParaRPr>
        </a:p>
      </dsp:txBody>
      <dsp:txXfrm>
        <a:off x="29777" y="97974"/>
        <a:ext cx="5122408" cy="699830"/>
      </dsp:txXfrm>
    </dsp:sp>
    <dsp:sp modelId="{2E0C32A4-89CA-4BD9-9CD8-BB7F18021E43}">
      <dsp:nvSpPr>
        <dsp:cNvPr id="0" name=""/>
        <dsp:cNvSpPr/>
      </dsp:nvSpPr>
      <dsp:spPr>
        <a:xfrm rot="10229913">
          <a:off x="5170780" y="1119879"/>
          <a:ext cx="463408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05748" y="20195"/>
              </a:lnTo>
            </a:path>
          </a:pathLst>
        </a:custGeom>
        <a:noFill/>
        <a:ln w="25400" cap="flat" cmpd="sng" algn="ctr">
          <a:solidFill>
            <a:srgbClr val="DC5924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i="0" kern="1200">
            <a:solidFill>
              <a:sysClr val="windowText" lastClr="000000"/>
            </a:solidFill>
            <a:latin typeface="Century Gothic"/>
            <a:ea typeface="+mn-ea"/>
            <a:cs typeface="B Nazanin" pitchFamily="2" charset="-78"/>
          </a:endParaRPr>
        </a:p>
      </dsp:txBody>
      <dsp:txXfrm rot="10800000">
        <a:off x="5415822" y="1152661"/>
        <a:ext cx="0" cy="0"/>
      </dsp:txXfrm>
    </dsp:sp>
    <dsp:sp modelId="{27344EF7-45E7-4BD4-9872-0BE353D021C5}">
      <dsp:nvSpPr>
        <dsp:cNvPr id="0" name=""/>
        <dsp:cNvSpPr/>
      </dsp:nvSpPr>
      <dsp:spPr>
        <a:xfrm>
          <a:off x="8004" y="895739"/>
          <a:ext cx="5165954" cy="571313"/>
        </a:xfrm>
        <a:prstGeom prst="roundRect">
          <a:avLst>
            <a:gd name="adj" fmla="val 10000"/>
          </a:avLst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400" b="1" i="0" kern="120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40644</a:t>
          </a:r>
          <a:endParaRPr lang="fa-IR" sz="1400" b="1" i="0" kern="1200" dirty="0" smtClean="0"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400" b="1" i="0" kern="120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بهره ور</a:t>
          </a:r>
          <a:endParaRPr lang="fa-IR" sz="1400" b="1" i="0" kern="1200" dirty="0"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sp:txBody>
      <dsp:txXfrm>
        <a:off x="24737" y="912472"/>
        <a:ext cx="5132488" cy="537847"/>
      </dsp:txXfrm>
    </dsp:sp>
    <dsp:sp modelId="{293AC5D6-3B0B-40FD-84A0-8DBAE6E80D4C}">
      <dsp:nvSpPr>
        <dsp:cNvPr id="0" name=""/>
        <dsp:cNvSpPr/>
      </dsp:nvSpPr>
      <dsp:spPr>
        <a:xfrm rot="7295760">
          <a:off x="4966306" y="1453152"/>
          <a:ext cx="872357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83110" y="20195"/>
              </a:lnTo>
            </a:path>
          </a:pathLst>
        </a:custGeom>
        <a:noFill/>
        <a:ln w="25400" cap="flat" cmpd="sng" algn="ctr">
          <a:solidFill>
            <a:srgbClr val="DC5924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i="0" kern="1200">
            <a:solidFill>
              <a:sysClr val="windowText" lastClr="000000"/>
            </a:solidFill>
            <a:latin typeface="Century Gothic"/>
            <a:ea typeface="+mn-ea"/>
            <a:cs typeface="B Nazanin" pitchFamily="2" charset="-78"/>
          </a:endParaRPr>
        </a:p>
      </dsp:txBody>
      <dsp:txXfrm rot="10800000">
        <a:off x="5432485" y="1469271"/>
        <a:ext cx="0" cy="0"/>
      </dsp:txXfrm>
    </dsp:sp>
    <dsp:sp modelId="{B73CA593-2ADA-490D-9922-8A4C5E16C6B9}">
      <dsp:nvSpPr>
        <dsp:cNvPr id="0" name=""/>
        <dsp:cNvSpPr/>
      </dsp:nvSpPr>
      <dsp:spPr>
        <a:xfrm>
          <a:off x="8004" y="1562285"/>
          <a:ext cx="5165954" cy="571313"/>
        </a:xfrm>
        <a:prstGeom prst="roundRect">
          <a:avLst>
            <a:gd name="adj" fmla="val 10000"/>
          </a:avLst>
        </a:prstGeom>
        <a:solidFill>
          <a:srgbClr val="DC59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800" b="1" i="0" kern="120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         ارزش ریالی    :             </a:t>
          </a:r>
          <a:r>
            <a:rPr lang="fa-IR" sz="1800" b="1" i="0" kern="1200" dirty="0" smtClean="0">
              <a:solidFill>
                <a:srgbClr val="FFFFFF"/>
              </a:solidFill>
              <a:latin typeface="Calibri"/>
              <a:ea typeface="+mn-ea"/>
              <a:cs typeface="B Titr" pitchFamily="2" charset="-78"/>
            </a:rPr>
            <a:t>13/407/002/000</a:t>
          </a:r>
          <a:endParaRPr lang="en-US" sz="1800" b="1" i="0" kern="1200" dirty="0">
            <a:solidFill>
              <a:srgbClr val="FFFFFF"/>
            </a:solidFill>
            <a:latin typeface="Calibri"/>
            <a:ea typeface="+mn-ea"/>
            <a:cs typeface="B Titr" pitchFamily="2" charset="-78"/>
          </a:endParaRPr>
        </a:p>
      </dsp:txBody>
      <dsp:txXfrm>
        <a:off x="24737" y="1579018"/>
        <a:ext cx="5132488" cy="537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1948-79C4-4D4E-9487-3879726997E6}">
      <dsp:nvSpPr>
        <dsp:cNvPr id="0" name=""/>
        <dsp:cNvSpPr/>
      </dsp:nvSpPr>
      <dsp:spPr>
        <a:xfrm>
          <a:off x="362036" y="0"/>
          <a:ext cx="4986582" cy="761204"/>
        </a:xfrm>
        <a:prstGeom prst="roundRect">
          <a:avLst>
            <a:gd name="adj" fmla="val 10000"/>
          </a:avLst>
        </a:prstGeom>
        <a:solidFill>
          <a:srgbClr val="526DB0">
            <a:lumMod val="60000"/>
            <a:lumOff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خدمات داوطلبانه ارائه شده در </a:t>
          </a:r>
          <a:r>
            <a:rPr lang="fa-IR" sz="1400" b="1" u="sng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حوزه  امور بانوان </a:t>
          </a:r>
          <a:endParaRPr lang="en-US" sz="1400" b="1" u="sng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384331" y="22295"/>
        <a:ext cx="4941992" cy="716614"/>
      </dsp:txXfrm>
    </dsp:sp>
    <dsp:sp modelId="{293AC5D6-3B0B-40FD-84A0-8DBAE6E80D4C}">
      <dsp:nvSpPr>
        <dsp:cNvPr id="0" name=""/>
        <dsp:cNvSpPr/>
      </dsp:nvSpPr>
      <dsp:spPr>
        <a:xfrm rot="6766">
          <a:off x="5348618" y="353757"/>
          <a:ext cx="202141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6200" y="27219"/>
              </a:lnTo>
            </a:path>
          </a:pathLst>
        </a:custGeom>
        <a:noFill/>
        <a:ln w="25400" cap="flat" cmpd="sng" algn="ctr">
          <a:solidFill>
            <a:srgbClr val="989AA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rgbClr val="000000"/>
            </a:solidFill>
            <a:latin typeface="Century Gothic"/>
            <a:ea typeface="+mn-ea"/>
            <a:cs typeface="B Nazanin" pitchFamily="2" charset="-78"/>
          </a:endParaRPr>
        </a:p>
      </dsp:txBody>
      <dsp:txXfrm>
        <a:off x="5444645" y="375737"/>
        <a:ext cx="0" cy="0"/>
      </dsp:txXfrm>
    </dsp:sp>
    <dsp:sp modelId="{B73CA593-2ADA-490D-9922-8A4C5E16C6B9}">
      <dsp:nvSpPr>
        <dsp:cNvPr id="0" name=""/>
        <dsp:cNvSpPr/>
      </dsp:nvSpPr>
      <dsp:spPr>
        <a:xfrm>
          <a:off x="5550758" y="152400"/>
          <a:ext cx="2221641" cy="457198"/>
        </a:xfrm>
        <a:prstGeom prst="roundRect">
          <a:avLst>
            <a:gd name="adj" fmla="val 10000"/>
          </a:avLst>
        </a:prstGeom>
        <a:solidFill>
          <a:srgbClr val="F5C201">
            <a:lumMod val="60000"/>
            <a:lumOff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ارزش ریالی :    </a:t>
          </a:r>
          <a:r>
            <a:rPr lang="fa-IR" sz="1800" b="1" kern="1200" dirty="0" smtClean="0">
              <a:solidFill>
                <a:srgbClr val="000000"/>
              </a:solidFill>
              <a:latin typeface="Calibri"/>
              <a:ea typeface="+mn-ea"/>
              <a:cs typeface="B Nazanin" pitchFamily="2" charset="-78"/>
            </a:rPr>
            <a:t>229/830/000</a:t>
          </a:r>
          <a:endParaRPr lang="en-US" sz="1800" b="1" kern="1200" dirty="0">
            <a:solidFill>
              <a:srgbClr val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5564149" y="165791"/>
        <a:ext cx="2194859" cy="43041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6E557-9BEE-486A-B465-D5C42E69C4CE}">
      <dsp:nvSpPr>
        <dsp:cNvPr id="0" name=""/>
        <dsp:cNvSpPr/>
      </dsp:nvSpPr>
      <dsp:spPr>
        <a:xfrm>
          <a:off x="3581114" y="228"/>
          <a:ext cx="1628774" cy="407193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chemeClr val="bg1"/>
              </a:solidFill>
              <a:latin typeface="Calibri"/>
              <a:ea typeface="+mn-ea"/>
              <a:cs typeface="B Titr" panose="00000700000000000000" pitchFamily="2" charset="-78"/>
            </a:rPr>
            <a:t>خدمات درمانی ارائه شده </a:t>
          </a:r>
          <a:endParaRPr lang="en-US" sz="1200" b="1" kern="1200" dirty="0">
            <a:solidFill>
              <a:schemeClr val="bg1"/>
            </a:solidFill>
            <a:latin typeface="Calibri"/>
            <a:ea typeface="+mn-ea"/>
            <a:cs typeface="B Titr" panose="00000700000000000000" pitchFamily="2" charset="-78"/>
          </a:endParaRPr>
        </a:p>
      </dsp:txBody>
      <dsp:txXfrm>
        <a:off x="3593040" y="12154"/>
        <a:ext cx="1604922" cy="383341"/>
      </dsp:txXfrm>
    </dsp:sp>
    <dsp:sp modelId="{E74D8549-024D-49BF-B39C-02EB5CE2D0F2}">
      <dsp:nvSpPr>
        <dsp:cNvPr id="0" name=""/>
        <dsp:cNvSpPr/>
      </dsp:nvSpPr>
      <dsp:spPr>
        <a:xfrm rot="5546765">
          <a:off x="4348036" y="443166"/>
          <a:ext cx="71438" cy="71258"/>
        </a:xfrm>
        <a:prstGeom prst="rightArrow">
          <a:avLst>
            <a:gd name="adj1" fmla="val 667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33E1-BA8A-4520-9DE0-4ECC0F6A9C16}">
      <dsp:nvSpPr>
        <dsp:cNvPr id="0" name=""/>
        <dsp:cNvSpPr/>
      </dsp:nvSpPr>
      <dsp:spPr>
        <a:xfrm>
          <a:off x="3558539" y="550169"/>
          <a:ext cx="1628774" cy="364230"/>
        </a:xfrm>
        <a:prstGeom prst="roundRect">
          <a:avLst>
            <a:gd name="adj" fmla="val 1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i="0" kern="1200" dirty="0">
              <a:solidFill>
                <a:sysClr val="windowText" lastClr="000000"/>
              </a:solidFill>
              <a:latin typeface="Calibri"/>
              <a:ea typeface="+mn-ea"/>
              <a:cs typeface="B Titr" panose="00000700000000000000" pitchFamily="2" charset="-78"/>
            </a:rPr>
            <a:t>  </a:t>
          </a:r>
          <a:r>
            <a:rPr lang="fa-IR" sz="1200" b="1" i="0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anose="00000700000000000000" pitchFamily="2" charset="-78"/>
            </a:rPr>
            <a:t>1309    مورد </a:t>
          </a:r>
          <a:endParaRPr lang="en-US" sz="1200" b="1" i="0" kern="1200" dirty="0">
            <a:solidFill>
              <a:sysClr val="windowText" lastClr="000000"/>
            </a:solidFill>
            <a:latin typeface="Calibri"/>
            <a:ea typeface="+mn-ea"/>
            <a:cs typeface="B Titr" panose="00000700000000000000" pitchFamily="2" charset="-78"/>
          </a:endParaRPr>
        </a:p>
      </dsp:txBody>
      <dsp:txXfrm>
        <a:off x="3569207" y="560837"/>
        <a:ext cx="1607438" cy="342894"/>
      </dsp:txXfrm>
    </dsp:sp>
    <dsp:sp modelId="{B2E5D364-35D6-4088-B2F5-AFDAD2946E6E}">
      <dsp:nvSpPr>
        <dsp:cNvPr id="0" name=""/>
        <dsp:cNvSpPr/>
      </dsp:nvSpPr>
      <dsp:spPr>
        <a:xfrm>
          <a:off x="1727405" y="0"/>
          <a:ext cx="1628774" cy="407193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chemeClr val="tx1"/>
              </a:solidFill>
              <a:latin typeface="Calibri"/>
              <a:ea typeface="+mn-ea"/>
              <a:cs typeface="B Titr" panose="00000700000000000000" pitchFamily="2" charset="-78"/>
            </a:rPr>
            <a:t>خدمات دارویی ارائه شده </a:t>
          </a:r>
          <a:endParaRPr lang="en-US" sz="1200" b="1" kern="1200" dirty="0">
            <a:solidFill>
              <a:schemeClr val="tx1"/>
            </a:solidFill>
            <a:latin typeface="Calibri"/>
            <a:ea typeface="+mn-ea"/>
            <a:cs typeface="B Titr" panose="00000700000000000000" pitchFamily="2" charset="-78"/>
          </a:endParaRPr>
        </a:p>
      </dsp:txBody>
      <dsp:txXfrm>
        <a:off x="1739331" y="11926"/>
        <a:ext cx="1604922" cy="383341"/>
      </dsp:txXfrm>
    </dsp:sp>
    <dsp:sp modelId="{F6B702F7-831E-4EEB-BCD8-695B85408F59}">
      <dsp:nvSpPr>
        <dsp:cNvPr id="0" name=""/>
        <dsp:cNvSpPr/>
      </dsp:nvSpPr>
      <dsp:spPr>
        <a:xfrm rot="5420131">
          <a:off x="2504495" y="442938"/>
          <a:ext cx="71374" cy="71258"/>
        </a:xfrm>
        <a:prstGeom prst="rightArrow">
          <a:avLst>
            <a:gd name="adj1" fmla="val 667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5950-8641-448D-99EC-739F3DAE67BB}">
      <dsp:nvSpPr>
        <dsp:cNvPr id="0" name=""/>
        <dsp:cNvSpPr/>
      </dsp:nvSpPr>
      <dsp:spPr>
        <a:xfrm>
          <a:off x="1724310" y="549940"/>
          <a:ext cx="1628774" cy="364230"/>
        </a:xfrm>
        <a:prstGeom prst="roundRect">
          <a:avLst>
            <a:gd name="adj" fmla="val 1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Titr" panose="00000700000000000000" pitchFamily="2" charset="-78"/>
            </a:rPr>
            <a:t>48961    نسخه </a:t>
          </a:r>
          <a:endParaRPr lang="en-US" sz="1200" b="1" kern="1200" dirty="0">
            <a:solidFill>
              <a:sysClr val="windowText" lastClr="000000"/>
            </a:solidFill>
            <a:latin typeface="Calibri"/>
            <a:ea typeface="+mn-ea"/>
            <a:cs typeface="B Titr" panose="00000700000000000000" pitchFamily="2" charset="-78"/>
          </a:endParaRPr>
        </a:p>
      </dsp:txBody>
      <dsp:txXfrm>
        <a:off x="1734978" y="560608"/>
        <a:ext cx="1607438" cy="34289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24D50-6B67-4A33-A75F-D3EC130D590D}">
      <dsp:nvSpPr>
        <dsp:cNvPr id="0" name=""/>
        <dsp:cNvSpPr/>
      </dsp:nvSpPr>
      <dsp:spPr>
        <a:xfrm>
          <a:off x="2163443" y="1379091"/>
          <a:ext cx="91440" cy="173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0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74FC2-509F-4F5D-88D0-2F64B031D8E3}">
      <dsp:nvSpPr>
        <dsp:cNvPr id="0" name=""/>
        <dsp:cNvSpPr/>
      </dsp:nvSpPr>
      <dsp:spPr>
        <a:xfrm>
          <a:off x="1528996" y="827428"/>
          <a:ext cx="680166" cy="173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28"/>
              </a:lnTo>
              <a:lnTo>
                <a:pt x="934926" y="162328"/>
              </a:lnTo>
              <a:lnTo>
                <a:pt x="934926" y="238203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CB9BD-2B33-4F08-9655-4CEB36091A65}">
      <dsp:nvSpPr>
        <dsp:cNvPr id="0" name=""/>
        <dsp:cNvSpPr/>
      </dsp:nvSpPr>
      <dsp:spPr>
        <a:xfrm>
          <a:off x="803109" y="1379091"/>
          <a:ext cx="91440" cy="173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0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13F95-4227-4284-9000-C9C34718909D}">
      <dsp:nvSpPr>
        <dsp:cNvPr id="0" name=""/>
        <dsp:cNvSpPr/>
      </dsp:nvSpPr>
      <dsp:spPr>
        <a:xfrm>
          <a:off x="848829" y="827428"/>
          <a:ext cx="680166" cy="173294"/>
        </a:xfrm>
        <a:custGeom>
          <a:avLst/>
          <a:gdLst/>
          <a:ahLst/>
          <a:cxnLst/>
          <a:rect l="0" t="0" r="0" b="0"/>
          <a:pathLst>
            <a:path>
              <a:moveTo>
                <a:pt x="934926" y="0"/>
              </a:moveTo>
              <a:lnTo>
                <a:pt x="934926" y="162328"/>
              </a:lnTo>
              <a:lnTo>
                <a:pt x="0" y="162328"/>
              </a:lnTo>
              <a:lnTo>
                <a:pt x="0" y="238203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C32C2-C7F9-45BB-A53E-99A70464B055}">
      <dsp:nvSpPr>
        <dsp:cNvPr id="0" name=""/>
        <dsp:cNvSpPr/>
      </dsp:nvSpPr>
      <dsp:spPr>
        <a:xfrm>
          <a:off x="153" y="449059"/>
          <a:ext cx="3057687" cy="37836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8BA09-0333-46A3-86A1-414D87219C42}">
      <dsp:nvSpPr>
        <dsp:cNvPr id="0" name=""/>
        <dsp:cNvSpPr/>
      </dsp:nvSpPr>
      <dsp:spPr>
        <a:xfrm>
          <a:off x="66359" y="511955"/>
          <a:ext cx="3057687" cy="3783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تیم درمان اضطراری سازماندهی شده </a:t>
          </a:r>
          <a:endParaRPr lang="en-US" sz="1200" b="1" kern="1200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77441" y="523037"/>
        <a:ext cx="3035523" cy="356204"/>
      </dsp:txXfrm>
    </dsp:sp>
    <dsp:sp modelId="{F53C59E7-0476-4999-8F66-87814761C481}">
      <dsp:nvSpPr>
        <dsp:cNvPr id="0" name=""/>
        <dsp:cNvSpPr/>
      </dsp:nvSpPr>
      <dsp:spPr>
        <a:xfrm>
          <a:off x="234869" y="1000722"/>
          <a:ext cx="1227921" cy="37836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61DC9-82BC-47D5-AFAA-AE50F6CC285E}">
      <dsp:nvSpPr>
        <dsp:cNvPr id="0" name=""/>
        <dsp:cNvSpPr/>
      </dsp:nvSpPr>
      <dsp:spPr>
        <a:xfrm>
          <a:off x="301075" y="1063618"/>
          <a:ext cx="1227921" cy="3783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RDH</a:t>
          </a:r>
        </a:p>
      </dsp:txBody>
      <dsp:txXfrm>
        <a:off x="312157" y="1074700"/>
        <a:ext cx="1205757" cy="356204"/>
      </dsp:txXfrm>
    </dsp:sp>
    <dsp:sp modelId="{9FF6DB5C-2EF2-4EBE-8E17-94E1F0819C05}">
      <dsp:nvSpPr>
        <dsp:cNvPr id="0" name=""/>
        <dsp:cNvSpPr/>
      </dsp:nvSpPr>
      <dsp:spPr>
        <a:xfrm>
          <a:off x="550902" y="1552385"/>
          <a:ext cx="595855" cy="37836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25424-8825-4E31-8E51-2B8857CF797D}">
      <dsp:nvSpPr>
        <dsp:cNvPr id="0" name=""/>
        <dsp:cNvSpPr/>
      </dsp:nvSpPr>
      <dsp:spPr>
        <a:xfrm>
          <a:off x="617108" y="1615281"/>
          <a:ext cx="595855" cy="3783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6 تیم 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628190" y="1626363"/>
        <a:ext cx="573691" cy="356204"/>
      </dsp:txXfrm>
    </dsp:sp>
    <dsp:sp modelId="{0794F5FE-5F22-4B1F-9279-53AA10BFF520}">
      <dsp:nvSpPr>
        <dsp:cNvPr id="0" name=""/>
        <dsp:cNvSpPr/>
      </dsp:nvSpPr>
      <dsp:spPr>
        <a:xfrm>
          <a:off x="1595203" y="1000722"/>
          <a:ext cx="1227921" cy="37836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1673A-7CA0-44E8-A6C7-1731EAD9C288}">
      <dsp:nvSpPr>
        <dsp:cNvPr id="0" name=""/>
        <dsp:cNvSpPr/>
      </dsp:nvSpPr>
      <dsp:spPr>
        <a:xfrm>
          <a:off x="1661409" y="1063618"/>
          <a:ext cx="1227921" cy="3783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BHCU</a:t>
          </a:r>
        </a:p>
      </dsp:txBody>
      <dsp:txXfrm>
        <a:off x="1672491" y="1074700"/>
        <a:ext cx="1205757" cy="356204"/>
      </dsp:txXfrm>
    </dsp:sp>
    <dsp:sp modelId="{B5F774E1-BB9C-4BB0-B8F5-6E165417F7E6}">
      <dsp:nvSpPr>
        <dsp:cNvPr id="0" name=""/>
        <dsp:cNvSpPr/>
      </dsp:nvSpPr>
      <dsp:spPr>
        <a:xfrm>
          <a:off x="1911236" y="1552385"/>
          <a:ext cx="595855" cy="37836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8380A-D51C-448F-966B-5147A36DE1D5}">
      <dsp:nvSpPr>
        <dsp:cNvPr id="0" name=""/>
        <dsp:cNvSpPr/>
      </dsp:nvSpPr>
      <dsp:spPr>
        <a:xfrm>
          <a:off x="1977442" y="1615281"/>
          <a:ext cx="595855" cy="3783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16 تیم 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1988524" y="1626363"/>
        <a:ext cx="573691" cy="35620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424F0-1285-4570-98D6-F6DF60BFDF26}">
      <dsp:nvSpPr>
        <dsp:cNvPr id="0" name=""/>
        <dsp:cNvSpPr/>
      </dsp:nvSpPr>
      <dsp:spPr>
        <a:xfrm>
          <a:off x="1524016" y="51996"/>
          <a:ext cx="5997590" cy="48140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0" kern="1200" dirty="0" smtClean="0">
              <a:solidFill>
                <a:schemeClr val="bg1"/>
              </a:solidFill>
              <a:latin typeface="Calibri"/>
              <a:ea typeface="+mn-ea"/>
              <a:cs typeface="B Titr" pitchFamily="2" charset="-78"/>
            </a:rPr>
            <a:t>خدمات درمانی داوطلبانه ارائه شده </a:t>
          </a:r>
          <a:endParaRPr lang="en-US" sz="1600" b="1" i="0" kern="1200" dirty="0">
            <a:solidFill>
              <a:schemeClr val="bg1"/>
            </a:solidFill>
            <a:latin typeface="Calibri"/>
            <a:ea typeface="+mn-ea"/>
            <a:cs typeface="B Titr" pitchFamily="2" charset="-78"/>
          </a:endParaRPr>
        </a:p>
      </dsp:txBody>
      <dsp:txXfrm>
        <a:off x="1538116" y="66096"/>
        <a:ext cx="5969390" cy="453206"/>
      </dsp:txXfrm>
    </dsp:sp>
    <dsp:sp modelId="{DC13B17A-2F45-4657-8A24-67F8A67D31FF}">
      <dsp:nvSpPr>
        <dsp:cNvPr id="0" name=""/>
        <dsp:cNvSpPr/>
      </dsp:nvSpPr>
      <dsp:spPr>
        <a:xfrm>
          <a:off x="6753763" y="533403"/>
          <a:ext cx="504973" cy="504973"/>
        </a:xfrm>
        <a:prstGeom prst="roundRect">
          <a:avLst>
            <a:gd name="adj" fmla="val 166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5DB9E-3328-4B46-9D2A-A7B59CF686BD}">
      <dsp:nvSpPr>
        <dsp:cNvPr id="0" name=""/>
        <dsp:cNvSpPr/>
      </dsp:nvSpPr>
      <dsp:spPr>
        <a:xfrm>
          <a:off x="685833" y="561828"/>
          <a:ext cx="7742408" cy="504973"/>
        </a:xfrm>
        <a:prstGeom prst="roundRect">
          <a:avLst>
            <a:gd name="adj" fmla="val 166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i="0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اجرای طرح ویزیت وخدمات درمانی رایگان به مناسبت هفته هلال احمر و هفته ملی سلامت  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710488" y="586483"/>
        <a:ext cx="7693098" cy="455663"/>
      </dsp:txXfrm>
    </dsp:sp>
    <dsp:sp modelId="{0E98F99B-38DD-4D4C-BFF6-3FC01860AFF1}">
      <dsp:nvSpPr>
        <dsp:cNvPr id="0" name=""/>
        <dsp:cNvSpPr/>
      </dsp:nvSpPr>
      <dsp:spPr>
        <a:xfrm>
          <a:off x="8059454" y="1157919"/>
          <a:ext cx="504973" cy="466262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B0A03-7168-450D-A4C5-26C31BAC5130}">
      <dsp:nvSpPr>
        <dsp:cNvPr id="0" name=""/>
        <dsp:cNvSpPr/>
      </dsp:nvSpPr>
      <dsp:spPr>
        <a:xfrm>
          <a:off x="1600232" y="1143002"/>
          <a:ext cx="5938889" cy="504973"/>
        </a:xfrm>
        <a:prstGeom prst="roundRect">
          <a:avLst>
            <a:gd name="adj" fmla="val 1667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70نفر بهره ور </a:t>
          </a:r>
          <a:endParaRPr lang="en-US" sz="1600" b="1" kern="1200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1624887" y="1167657"/>
        <a:ext cx="5889579" cy="455663"/>
      </dsp:txXfrm>
    </dsp:sp>
    <dsp:sp modelId="{44DA0F19-2659-4D87-91F9-6B879540368B}">
      <dsp:nvSpPr>
        <dsp:cNvPr id="0" name=""/>
        <dsp:cNvSpPr/>
      </dsp:nvSpPr>
      <dsp:spPr>
        <a:xfrm>
          <a:off x="8059454" y="1704134"/>
          <a:ext cx="504973" cy="504973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E642E-F745-424C-B112-895A3E958A85}">
      <dsp:nvSpPr>
        <dsp:cNvPr id="0" name=""/>
        <dsp:cNvSpPr/>
      </dsp:nvSpPr>
      <dsp:spPr>
        <a:xfrm>
          <a:off x="2514630" y="1704826"/>
          <a:ext cx="4028470" cy="504973"/>
        </a:xfrm>
        <a:prstGeom prst="roundRect">
          <a:avLst>
            <a:gd name="adj" fmla="val 1667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ارزش ریالی خدمات ارائه شده : 11،550،000ریال  </a:t>
          </a:r>
          <a:endParaRPr lang="en-US" sz="1400" b="1" kern="1200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2539285" y="1729481"/>
        <a:ext cx="3979160" cy="4556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2DB82-8177-4540-B692-E282BEC63CE1}">
      <dsp:nvSpPr>
        <dsp:cNvPr id="0" name=""/>
        <dsp:cNvSpPr/>
      </dsp:nvSpPr>
      <dsp:spPr>
        <a:xfrm>
          <a:off x="0" y="0"/>
          <a:ext cx="4191000" cy="579120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</a:t>
          </a: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برگزاری اردوی بقا در شرایط سخت در اردوگاه چاف با حضور تیم های </a:t>
          </a:r>
          <a:r>
            <a:rPr lang="en-US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شهرستان های استان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دریافت 500 در محموله واکسن مننژیت برای حجاج تمتع سال 98 از مرکز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کمیسیون مشورتی حجاج تمتع جهت تایید نهایی استطاعت جسمی حجاج توسط پزشک معتمد حج و متخصیصن قلب و عروق و داخلی در درمانگاه صلح  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پیگیری سند ساختمان موقوفی مرکز توانبخشی رودسز و اخذ سند وکالت نامه از واقف ساختمان در تهران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واکسیناسیون مننژیت حجاج تمتع شهرستانهای فومن ، صومعه سرا ، شفت ، ماسال ، رضوانشهر ، آستارا و تالش  به تعداد 69 نفر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اعزام تیم واکسیناسیون جهت انجام واکسیناسیون حجاج به شهرستانهای آستانه اشرفیه و رودسر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اجرای طرح ملی فشار خون همزمان با برگزرای یادواره شهدای امداد گر استان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-دریافت واکسن (ب ث ژ)  از انستیتو تهران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اجرای طرح ویزیت رایگان –فشار خون و تست قند خون با همکاری استانداری در طرح جلوگیری از کم تحرکی زنان در لاکانشهر – پارک میخک – پارک فرشتگان حمیدیان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خرید 500 دز معادل 50 ویال واکسن مننژیت جهت واکسیناسیون زائران عتبات عالیات در اربعین سال جاری </a:t>
          </a:r>
        </a:p>
        <a:p>
          <a:pPr lvl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شرکت پزشک تیم </a:t>
          </a:r>
          <a:r>
            <a:rPr lang="en-US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استان در دوره تخصصی </a:t>
          </a:r>
          <a:r>
            <a:rPr lang="en-US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ALTS</a:t>
          </a: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ویژه پزشکان در استان آذربایجان شرقی (تبریز ) </a:t>
          </a:r>
        </a:p>
      </dsp:txBody>
      <dsp:txXfrm>
        <a:off x="122750" y="122750"/>
        <a:ext cx="3945500" cy="554570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C7D67-1B2A-4197-860A-F09141FA3317}">
      <dsp:nvSpPr>
        <dsp:cNvPr id="0" name=""/>
        <dsp:cNvSpPr/>
      </dsp:nvSpPr>
      <dsp:spPr>
        <a:xfrm>
          <a:off x="0" y="0"/>
          <a:ext cx="4114799" cy="579120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تقدیر از پزشکان داوطلب اعضای تیم های </a:t>
          </a:r>
          <a:r>
            <a:rPr lang="en-US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شهرستانهای بندرانزلی – ماسال و صومعه سرا 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 تقدیر از پزشکان فعال حج تمتع سال جاری با حضور نماینده حج پزشکی جمعیت هلال احمر کشور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-  همکاری با معاونت داوطلبان در اجرای طرح ویزیت رایگان مدرسه استثنایی روستای آقا سید شریف رشت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تقدیر و تشکر از عوامل تیم اعزامی به مانور استان گلستان وکسب مقام اول این تیم در کشور   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 تقدیر از پزشکان داوطلب اعضای تیم های </a:t>
          </a:r>
          <a:r>
            <a:rPr lang="en-US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BHCU</a:t>
          </a: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استان به مناسبت روز پزشک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افتتاح داروخانه جمعیت هلال احمر در مکان جدید شهر رشت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کلاس آموزشی کمک های اولیه جهت پرسنل فرودگاه رشت 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</a:t>
          </a: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اجرای طرح غربالگری قند خون و فشار خون پرسنل استان </a:t>
          </a:r>
          <a:endParaRPr lang="en-US" sz="1100" b="1" kern="1200" dirty="0" smtClean="0">
            <a:solidFill>
              <a:schemeClr val="tx1"/>
            </a:solidFill>
            <a:cs typeface="B Nazanin" pitchFamily="2" charset="-78"/>
          </a:endParaRP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-انتقال تجهیزات درمان اضطراری از انبار فلکده به انبار جدید ستاد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-تشکیل ستاد و تعیین اعضای ستاد پیشگیری از کرونا و برگزاری 6 جلسه مربوط به ستاد پیشگیری از کرونا </a:t>
          </a:r>
          <a:endParaRPr lang="en-US" sz="1100" b="1" kern="1200" dirty="0" smtClean="0">
            <a:solidFill>
              <a:schemeClr val="tx1"/>
            </a:solidFill>
            <a:cs typeface="B Nazanin" pitchFamily="2" charset="-78"/>
          </a:endParaRP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-نظارت بر لیست ارزیابی سلامت و کشیک طرح های غربالگری و تب سنجی مسافران </a:t>
          </a:r>
          <a:endParaRPr lang="en-US" sz="1100" b="1" kern="1200" dirty="0" smtClean="0">
            <a:solidFill>
              <a:schemeClr val="tx1"/>
            </a:solidFill>
            <a:cs typeface="B Nazanin" pitchFamily="2" charset="-78"/>
          </a:endParaRP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-تهیه و توزیع اقلام بهداشتی و حفاظتی به شعب و پستهای ارزیابی سلامت </a:t>
          </a:r>
          <a:endParaRPr lang="en-US" sz="1100" b="1" kern="1200" dirty="0" smtClean="0">
            <a:solidFill>
              <a:schemeClr val="tx1"/>
            </a:solidFill>
            <a:cs typeface="B Nazanin" pitchFamily="2" charset="-78"/>
          </a:endParaRP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- برگزاری فراخوان پزشکان و پیراپزشکان جهت عتبات عالیات </a:t>
          </a:r>
          <a:r>
            <a:rPr lang="fa-IR" sz="11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 </a:t>
          </a:r>
        </a:p>
      </dsp:txBody>
      <dsp:txXfrm>
        <a:off x="120518" y="120518"/>
        <a:ext cx="3873763" cy="555016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15243-255F-4A56-9FE8-919AE9AE302E}">
      <dsp:nvSpPr>
        <dsp:cNvPr id="0" name=""/>
        <dsp:cNvSpPr/>
      </dsp:nvSpPr>
      <dsp:spPr>
        <a:xfrm>
          <a:off x="3729336" y="518453"/>
          <a:ext cx="705962" cy="218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10"/>
              </a:lnTo>
              <a:lnTo>
                <a:pt x="647697" y="112410"/>
              </a:lnTo>
              <a:lnTo>
                <a:pt x="647697" y="22482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DC12B-B3D4-4B53-8BE8-96BBEBD1350B}">
      <dsp:nvSpPr>
        <dsp:cNvPr id="0" name=""/>
        <dsp:cNvSpPr/>
      </dsp:nvSpPr>
      <dsp:spPr>
        <a:xfrm>
          <a:off x="3102918" y="518453"/>
          <a:ext cx="626418" cy="217434"/>
        </a:xfrm>
        <a:custGeom>
          <a:avLst/>
          <a:gdLst/>
          <a:ahLst/>
          <a:cxnLst/>
          <a:rect l="0" t="0" r="0" b="0"/>
          <a:pathLst>
            <a:path>
              <a:moveTo>
                <a:pt x="647697" y="0"/>
              </a:moveTo>
              <a:lnTo>
                <a:pt x="647697" y="112410"/>
              </a:lnTo>
              <a:lnTo>
                <a:pt x="0" y="112410"/>
              </a:lnTo>
              <a:lnTo>
                <a:pt x="0" y="22482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A52F-5EB4-4CA8-91C1-9137494DA36D}">
      <dsp:nvSpPr>
        <dsp:cNvPr id="0" name=""/>
        <dsp:cNvSpPr/>
      </dsp:nvSpPr>
      <dsp:spPr>
        <a:xfrm>
          <a:off x="1223663" y="518453"/>
          <a:ext cx="626418" cy="21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10"/>
              </a:lnTo>
              <a:lnTo>
                <a:pt x="647697" y="112410"/>
              </a:lnTo>
              <a:lnTo>
                <a:pt x="647697" y="22482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83B8A-D321-4B66-9087-DA58E945C4EA}">
      <dsp:nvSpPr>
        <dsp:cNvPr id="0" name=""/>
        <dsp:cNvSpPr/>
      </dsp:nvSpPr>
      <dsp:spPr>
        <a:xfrm>
          <a:off x="597245" y="518453"/>
          <a:ext cx="626418" cy="217434"/>
        </a:xfrm>
        <a:custGeom>
          <a:avLst/>
          <a:gdLst/>
          <a:ahLst/>
          <a:cxnLst/>
          <a:rect l="0" t="0" r="0" b="0"/>
          <a:pathLst>
            <a:path>
              <a:moveTo>
                <a:pt x="647697" y="0"/>
              </a:moveTo>
              <a:lnTo>
                <a:pt x="647697" y="112410"/>
              </a:lnTo>
              <a:lnTo>
                <a:pt x="0" y="112410"/>
              </a:lnTo>
              <a:lnTo>
                <a:pt x="0" y="22482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7013E-B7FD-4F18-BE3A-8939E4DB2F80}">
      <dsp:nvSpPr>
        <dsp:cNvPr id="0" name=""/>
        <dsp:cNvSpPr/>
      </dsp:nvSpPr>
      <dsp:spPr>
        <a:xfrm>
          <a:off x="447971" y="752"/>
          <a:ext cx="1551384" cy="51770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 </a:t>
          </a:r>
          <a:r>
            <a:rPr lang="fa-IR" sz="900" b="1" kern="1200" dirty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شورای اجرایی شهرستانها</a:t>
          </a:r>
          <a:endParaRPr lang="en-US" sz="900" b="1" kern="1200" dirty="0">
            <a:solidFill>
              <a:sysClr val="window" lastClr="FFFFFF"/>
            </a:solidFill>
            <a:latin typeface="Calibri"/>
            <a:ea typeface="+mn-ea"/>
            <a:cs typeface="B Titr" pitchFamily="2" charset="-78"/>
          </a:endParaRPr>
        </a:p>
      </dsp:txBody>
      <dsp:txXfrm>
        <a:off x="447971" y="752"/>
        <a:ext cx="1551384" cy="517700"/>
      </dsp:txXfrm>
    </dsp:sp>
    <dsp:sp modelId="{812C4464-F8BC-41D4-9909-E24E1C7E5754}">
      <dsp:nvSpPr>
        <dsp:cNvPr id="0" name=""/>
        <dsp:cNvSpPr/>
      </dsp:nvSpPr>
      <dsp:spPr>
        <a:xfrm>
          <a:off x="79544" y="735888"/>
          <a:ext cx="1035401" cy="517700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417 مصوبه </a:t>
          </a:r>
          <a:endParaRPr lang="en-US" sz="1200" b="1" kern="1200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79544" y="735888"/>
        <a:ext cx="1035401" cy="517700"/>
      </dsp:txXfrm>
    </dsp:sp>
    <dsp:sp modelId="{017C8725-A26D-4E07-B4DE-8DA675A0A81D}">
      <dsp:nvSpPr>
        <dsp:cNvPr id="0" name=""/>
        <dsp:cNvSpPr/>
      </dsp:nvSpPr>
      <dsp:spPr>
        <a:xfrm>
          <a:off x="1332380" y="735888"/>
          <a:ext cx="1035401" cy="517700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111 جلسه </a:t>
          </a:r>
          <a:endParaRPr lang="en-US" sz="1200" b="1" kern="1200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1332380" y="735888"/>
        <a:ext cx="1035401" cy="517700"/>
      </dsp:txXfrm>
    </dsp:sp>
    <dsp:sp modelId="{7D91012E-5F2A-43B5-BDCC-2CFB9426E802}">
      <dsp:nvSpPr>
        <dsp:cNvPr id="0" name=""/>
        <dsp:cNvSpPr/>
      </dsp:nvSpPr>
      <dsp:spPr>
        <a:xfrm>
          <a:off x="2953644" y="752"/>
          <a:ext cx="1551384" cy="51770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هیات </a:t>
          </a:r>
          <a:r>
            <a:rPr lang="fa-I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مدیره </a:t>
          </a:r>
          <a:r>
            <a:rPr lang="fa-IR" sz="900" b="1" kern="1200" dirty="0">
              <a:solidFill>
                <a:sysClr val="window" lastClr="FFFFFF"/>
              </a:solidFill>
              <a:latin typeface="Calibri"/>
              <a:ea typeface="+mn-ea"/>
              <a:cs typeface="B Titr" pitchFamily="2" charset="-78"/>
            </a:rPr>
            <a:t>استان</a:t>
          </a:r>
          <a:endParaRPr lang="en-US" sz="900" b="1" kern="1200" dirty="0">
            <a:solidFill>
              <a:sysClr val="window" lastClr="FFFFFF"/>
            </a:solidFill>
            <a:latin typeface="Calibri"/>
            <a:ea typeface="+mn-ea"/>
            <a:cs typeface="B Titr" pitchFamily="2" charset="-78"/>
          </a:endParaRPr>
        </a:p>
      </dsp:txBody>
      <dsp:txXfrm>
        <a:off x="2953644" y="752"/>
        <a:ext cx="1551384" cy="517700"/>
      </dsp:txXfrm>
    </dsp:sp>
    <dsp:sp modelId="{2217BD13-C0A6-461F-A919-282D38E9436D}">
      <dsp:nvSpPr>
        <dsp:cNvPr id="0" name=""/>
        <dsp:cNvSpPr/>
      </dsp:nvSpPr>
      <dsp:spPr>
        <a:xfrm>
          <a:off x="2585217" y="735888"/>
          <a:ext cx="1035401" cy="517700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   46  مصوبه  </a:t>
          </a:r>
          <a:endParaRPr lang="en-US" sz="1200" b="1" kern="1200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2585217" y="735888"/>
        <a:ext cx="1035401" cy="517700"/>
      </dsp:txXfrm>
    </dsp:sp>
    <dsp:sp modelId="{3B3249B0-558D-43BE-B1B6-A64D5CB9EDFC}">
      <dsp:nvSpPr>
        <dsp:cNvPr id="0" name=""/>
        <dsp:cNvSpPr/>
      </dsp:nvSpPr>
      <dsp:spPr>
        <a:xfrm>
          <a:off x="3917598" y="736641"/>
          <a:ext cx="1035401" cy="517700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Nazanin" pitchFamily="2" charset="-78"/>
            </a:rPr>
            <a:t>9  جلسه </a:t>
          </a:r>
          <a:endParaRPr lang="en-US" sz="1200" b="1" kern="1200" dirty="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3917598" y="736641"/>
        <a:ext cx="1035401" cy="51770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4FB1A-9FF8-4D21-97E5-584C42BCBDE4}">
      <dsp:nvSpPr>
        <dsp:cNvPr id="0" name=""/>
        <dsp:cNvSpPr/>
      </dsp:nvSpPr>
      <dsp:spPr>
        <a:xfrm>
          <a:off x="0" y="0"/>
          <a:ext cx="1087748" cy="1087748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29B5D-01AE-4A1D-840E-CCCAF2E78F1A}">
      <dsp:nvSpPr>
        <dsp:cNvPr id="0" name=""/>
        <dsp:cNvSpPr/>
      </dsp:nvSpPr>
      <dsp:spPr>
        <a:xfrm>
          <a:off x="543874" y="0"/>
          <a:ext cx="1628814" cy="108774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15  جلسه شورای معاونین 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543874" y="0"/>
        <a:ext cx="1628814" cy="516680"/>
      </dsp:txXfrm>
    </dsp:sp>
    <dsp:sp modelId="{B938F95C-B028-4FAE-A62D-791BAE99FF05}">
      <dsp:nvSpPr>
        <dsp:cNvPr id="0" name=""/>
        <dsp:cNvSpPr/>
      </dsp:nvSpPr>
      <dsp:spPr>
        <a:xfrm>
          <a:off x="285534" y="516680"/>
          <a:ext cx="516680" cy="516680"/>
        </a:xfrm>
        <a:prstGeom prst="pie">
          <a:avLst>
            <a:gd name="adj1" fmla="val 5400000"/>
            <a:gd name="adj2" fmla="val 162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2234C-ED42-4475-94F5-E7E5A931D2D4}">
      <dsp:nvSpPr>
        <dsp:cNvPr id="0" name=""/>
        <dsp:cNvSpPr/>
      </dsp:nvSpPr>
      <dsp:spPr>
        <a:xfrm>
          <a:off x="543874" y="516680"/>
          <a:ext cx="1628814" cy="51668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4 جلسه </a:t>
          </a:r>
          <a:r>
            <a:rPr lang="fa-I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شورای </a:t>
          </a:r>
          <a:r>
            <a:rPr lang="fa-I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مدیران 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543874" y="516680"/>
        <a:ext cx="1628814" cy="516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69C7-F9F9-4279-BC52-C4924DE4D304}">
      <dsp:nvSpPr>
        <dsp:cNvPr id="0" name=""/>
        <dsp:cNvSpPr/>
      </dsp:nvSpPr>
      <dsp:spPr>
        <a:xfrm>
          <a:off x="1335" y="0"/>
          <a:ext cx="2085560" cy="309410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bg1"/>
              </a:solidFill>
              <a:cs typeface="B Titr" pitchFamily="2" charset="-78"/>
            </a:rPr>
            <a:t>تیم های امدادی شرکت کننده در عملیات </a:t>
          </a:r>
          <a:endParaRPr lang="en-US" sz="1100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10397" y="9062"/>
        <a:ext cx="2067436" cy="291286"/>
      </dsp:txXfrm>
    </dsp:sp>
    <dsp:sp modelId="{6415B2AF-5E2B-447B-94B1-F542A5FA1724}">
      <dsp:nvSpPr>
        <dsp:cNvPr id="0" name=""/>
        <dsp:cNvSpPr/>
      </dsp:nvSpPr>
      <dsp:spPr>
        <a:xfrm rot="16200000" flipV="1">
          <a:off x="1018747" y="336474"/>
          <a:ext cx="50735" cy="549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1BDF5-7296-4E87-B4AE-C4E87FAB1B87}">
      <dsp:nvSpPr>
        <dsp:cNvPr id="0" name=""/>
        <dsp:cNvSpPr/>
      </dsp:nvSpPr>
      <dsp:spPr>
        <a:xfrm>
          <a:off x="1335" y="418448"/>
          <a:ext cx="2085560" cy="416784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chemeClr val="bg1"/>
              </a:solidFill>
              <a:cs typeface="B Titr" pitchFamily="2" charset="-78"/>
            </a:rPr>
            <a:t>142 تیم </a:t>
          </a:r>
          <a:endParaRPr lang="en-US" sz="1200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13542" y="430655"/>
        <a:ext cx="2061146" cy="39237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6D91-683F-426D-B3F5-01C2BEB60FA7}">
      <dsp:nvSpPr>
        <dsp:cNvPr id="0" name=""/>
        <dsp:cNvSpPr/>
      </dsp:nvSpPr>
      <dsp:spPr>
        <a:xfrm>
          <a:off x="5605942" y="1843538"/>
          <a:ext cx="411875" cy="706376"/>
        </a:xfrm>
        <a:custGeom>
          <a:avLst/>
          <a:gdLst/>
          <a:ahLst/>
          <a:cxnLst/>
          <a:rect l="0" t="0" r="0" b="0"/>
          <a:pathLst>
            <a:path>
              <a:moveTo>
                <a:pt x="670208" y="0"/>
              </a:moveTo>
              <a:lnTo>
                <a:pt x="335104" y="0"/>
              </a:lnTo>
              <a:lnTo>
                <a:pt x="335104" y="706376"/>
              </a:lnTo>
              <a:lnTo>
                <a:pt x="0" y="706376"/>
              </a:lnTo>
            </a:path>
          </a:pathLst>
        </a:custGeom>
        <a:noFill/>
        <a:ln w="25400" cap="flat" cmpd="sng" algn="ctr">
          <a:solidFill>
            <a:srgbClr val="989AA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5791437" y="2176284"/>
        <a:ext cx="40884" cy="40884"/>
      </dsp:txXfrm>
    </dsp:sp>
    <dsp:sp modelId="{E41C58EB-6B7B-4535-BECB-054B9EC5A02D}">
      <dsp:nvSpPr>
        <dsp:cNvPr id="0" name=""/>
        <dsp:cNvSpPr/>
      </dsp:nvSpPr>
      <dsp:spPr>
        <a:xfrm>
          <a:off x="5605942" y="667313"/>
          <a:ext cx="411875" cy="1176225"/>
        </a:xfrm>
        <a:custGeom>
          <a:avLst/>
          <a:gdLst/>
          <a:ahLst/>
          <a:cxnLst/>
          <a:rect l="0" t="0" r="0" b="0"/>
          <a:pathLst>
            <a:path>
              <a:moveTo>
                <a:pt x="670208" y="1176225"/>
              </a:moveTo>
              <a:lnTo>
                <a:pt x="335104" y="1176225"/>
              </a:lnTo>
              <a:lnTo>
                <a:pt x="335104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rgbClr val="989AA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/>
            </a:solidFill>
            <a:latin typeface="Calibri"/>
            <a:ea typeface="+mn-ea"/>
            <a:cs typeface="B Nazanin" pitchFamily="2" charset="-78"/>
          </a:endParaRPr>
        </a:p>
      </dsp:txBody>
      <dsp:txXfrm>
        <a:off x="5780723" y="1224269"/>
        <a:ext cx="62312" cy="62312"/>
      </dsp:txXfrm>
    </dsp:sp>
    <dsp:sp modelId="{DC0579CF-C93C-4C6D-9E53-4AD0E2C15F78}">
      <dsp:nvSpPr>
        <dsp:cNvPr id="0" name=""/>
        <dsp:cNvSpPr/>
      </dsp:nvSpPr>
      <dsp:spPr>
        <a:xfrm rot="5400000">
          <a:off x="5029446" y="1423447"/>
          <a:ext cx="2816925" cy="840183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روابط </a:t>
          </a:r>
          <a:r>
            <a:rPr lang="fa-IR" sz="2000" b="1" kern="1200" dirty="0" smtClean="0">
              <a:solidFill>
                <a:srgbClr val="000000"/>
              </a:solidFill>
              <a:latin typeface="Calibri"/>
              <a:ea typeface="+mn-ea"/>
              <a:cs typeface="B Titr" pitchFamily="2" charset="-78"/>
            </a:rPr>
            <a:t>عمومی</a:t>
          </a:r>
          <a:endParaRPr lang="en-US" sz="2000" b="1" kern="1200" dirty="0">
            <a:solidFill>
              <a:srgbClr val="000000"/>
            </a:solidFill>
            <a:latin typeface="Calibri"/>
            <a:ea typeface="+mn-ea"/>
            <a:cs typeface="B Titr" pitchFamily="2" charset="-78"/>
          </a:endParaRPr>
        </a:p>
      </dsp:txBody>
      <dsp:txXfrm>
        <a:off x="5029446" y="1423447"/>
        <a:ext cx="2816925" cy="840183"/>
      </dsp:txXfrm>
    </dsp:sp>
    <dsp:sp modelId="{A23396CC-7FD8-4A3A-865B-CEE39CA42E34}">
      <dsp:nvSpPr>
        <dsp:cNvPr id="0" name=""/>
        <dsp:cNvSpPr/>
      </dsp:nvSpPr>
      <dsp:spPr>
        <a:xfrm>
          <a:off x="647951" y="3302"/>
          <a:ext cx="4957990" cy="132802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بیش از  80  مورد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B Titr" pitchFamily="2" charset="-78"/>
            </a:rPr>
            <a:t> دیدار با مدیران استانی و کشوری</a:t>
          </a:r>
          <a:endParaRPr lang="en-US" sz="1400" b="1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B Titr" pitchFamily="2" charset="-78"/>
          </a:endParaRPr>
        </a:p>
      </dsp:txBody>
      <dsp:txXfrm>
        <a:off x="647951" y="3302"/>
        <a:ext cx="4957990" cy="1328021"/>
      </dsp:txXfrm>
    </dsp:sp>
    <dsp:sp modelId="{E23A1258-BE0A-4BEF-8F1B-FACDA4237AA0}">
      <dsp:nvSpPr>
        <dsp:cNvPr id="0" name=""/>
        <dsp:cNvSpPr/>
      </dsp:nvSpPr>
      <dsp:spPr>
        <a:xfrm>
          <a:off x="647951" y="1467295"/>
          <a:ext cx="4957990" cy="2165240"/>
        </a:xfrm>
        <a:prstGeom prst="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تولید و ارسال خبر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780 مورد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انعکاس اخبار در رسانه های مکتوب- سایتهاو ...: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 4693 مورد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200" b="1" kern="1200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پست اینستاگرام 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1100پست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ساخت و تهیه کلیپ :    </a:t>
          </a:r>
          <a:r>
            <a:rPr lang="fa-IR" sz="1100" b="1" kern="1200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37مورد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گزارشات مکتوب و تحلیلی : </a:t>
          </a:r>
          <a:r>
            <a:rPr lang="fa-IR" sz="1100" b="1" kern="1200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  19  مورد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100" b="1" kern="1200" dirty="0" smtClean="0">
              <a:solidFill>
                <a:srgbClr val="FFFF00"/>
              </a:solidFill>
              <a:effectLst/>
              <a:latin typeface="Calibri"/>
              <a:ea typeface="+mn-ea"/>
              <a:cs typeface="B Titr" pitchFamily="2" charset="-78"/>
            </a:rPr>
            <a:t>بولتن : </a:t>
          </a:r>
          <a:r>
            <a:rPr lang="fa-IR" sz="1100" b="1" kern="1200" dirty="0" smtClean="0">
              <a:solidFill>
                <a:srgbClr val="000000"/>
              </a:solidFill>
              <a:effectLst/>
              <a:latin typeface="Calibri"/>
              <a:ea typeface="+mn-ea"/>
              <a:cs typeface="B Titr" pitchFamily="2" charset="-78"/>
            </a:rPr>
            <a:t>  1 مورد  </a:t>
          </a:r>
        </a:p>
      </dsp:txBody>
      <dsp:txXfrm>
        <a:off x="647951" y="1467295"/>
        <a:ext cx="4957990" cy="216524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5B45B-199A-467F-A1E0-8ECCE2AB030E}">
      <dsp:nvSpPr>
        <dsp:cNvPr id="0" name=""/>
        <dsp:cNvSpPr/>
      </dsp:nvSpPr>
      <dsp:spPr>
        <a:xfrm>
          <a:off x="0" y="3"/>
          <a:ext cx="8150021" cy="6070123"/>
        </a:xfrm>
        <a:prstGeom prst="roundRect">
          <a:avLst>
            <a:gd name="adj" fmla="val 10000"/>
          </a:avLst>
        </a:prstGeom>
        <a:solidFill>
          <a:srgbClr val="F4EAE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 smtClean="0">
              <a:solidFill>
                <a:schemeClr val="tx1"/>
              </a:solidFill>
              <a:cs typeface="B Titr" pitchFamily="2" charset="-78"/>
            </a:rPr>
            <a:t>- </a:t>
          </a:r>
          <a:r>
            <a:rPr lang="fa-IR" sz="1200" b="1" kern="1200" dirty="0" smtClean="0">
              <a:solidFill>
                <a:schemeClr val="tx1"/>
              </a:solidFill>
              <a:cs typeface="B Nazanin" pitchFamily="2" charset="-78"/>
            </a:rPr>
            <a:t>تامین لوازم بهداشتی جهت تهیه ست های بهداشتی بانوان و ارسال به مناطق سیل زده در قالب محموله چهارم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Nazanin" pitchFamily="2" charset="-78"/>
            </a:rPr>
            <a:t>- بازدید از سرای سالمندان « طلیعه ماندگار» باهدف تکریم سالمندان و استفاده از توانمندی های بانوان داوطلب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Nazanin" pitchFamily="2" charset="-78"/>
            </a:rPr>
            <a:t>- تامین و اهدای بخشی از جهیزیه  2 نوعروس بی بضاعت با همکاری بانوان داوطلب و نیکوکار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مشارکت در اجرای طرح ارمغان مهر در روستای داماش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احداث دو چشمه سرویس بهداشتی در مدرسه  شهید فکور پلنگ دره آلیان شهرستان فومن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مشارکت در اجرای طرح ارمغان مهر در روستای فوشازده آستانه اشرفیه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-حضور تیم پایش سلامت خواهران در پویش ملی سلامت زنان  (در پارک بانوان رشت )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جذب کمک خیرین چهت کمک هزینه درمانی بیمار سرطانی  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کسب امتیاز 85 از 100 جمعیت استان  در ارزیابی اقدامات حوزه  « عفاف و حجاب» در سال 98 از سوی دفتر امور اجتماعی و فرهنگی استانداری گیلان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نشست هم اندیشی رابطین امور بانوان استان 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برگزاری کارگاه آموزشی همسران سازگار 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- برگزاری بازارچه خیریه «چترمهربانی» به نفع دانش آموزان مناطق کم برخوردار  (10% درآمد حاصل از بازارچه )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-برگزاری مراسم جشن ولادت حضرت زینب (س) و گرامیداشت روز  پرستار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-مشارکت در اجرای برنامه یلدانه مرکز نگهداری نوجوانان بدسرپرست رشت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 تهیه یک دستگاه سبزی خردکن  باهدف اشتغال زایی  برای  </a:t>
          </a:r>
          <a:r>
            <a:rPr lang="fa-IR" sz="1200" b="1" u="sng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1</a:t>
          </a: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 بانوی سرپرست خانوار 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برگزاری دوره آموزشی مهارتهای زندگی و کارگراه کمکهای اولیه در خانه سلامت دختران و زنان مرکز ندای مهر    * برگزاری سمینار آموزشی مهارت های </a:t>
          </a:r>
          <a:r>
            <a:rPr lang="fa-IR" sz="1200" b="1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زندگی</a:t>
          </a:r>
          <a:endParaRPr lang="fa-IR" sz="1200" b="1" kern="1200" dirty="0" smtClean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-برگزاری مراسم « ماندگاران صبور» با هدف تکریم مادران ، همسران شهدا    * تامین هزینه درمان و ترخیص از بیمارستان یک نفر مادرسرپرست</a:t>
          </a:r>
        </a:p>
        <a:p>
          <a:pPr lvl="0" algn="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 - اهدای ملزومات حفاظت شخصی به بند نسوان رشت ( 200 عدد ماسک و دستکش لاتکس ، 400 عدد پد الکلی و 20 لیتر مواد ضدعفونی کننده )  </a:t>
          </a:r>
        </a:p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latin typeface="Calibri"/>
              <a:ea typeface="+mn-ea"/>
              <a:cs typeface="B Titr" pitchFamily="2" charset="-78"/>
            </a:rPr>
            <a:t>            (    1694 نفر بهره ور  )                                   (  ارزش ریالی :     229/830/000)</a:t>
          </a:r>
        </a:p>
      </dsp:txBody>
      <dsp:txXfrm>
        <a:off x="177788" y="177791"/>
        <a:ext cx="7794445" cy="5714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69C7-F9F9-4279-BC52-C4924DE4D304}">
      <dsp:nvSpPr>
        <dsp:cNvPr id="0" name=""/>
        <dsp:cNvSpPr/>
      </dsp:nvSpPr>
      <dsp:spPr>
        <a:xfrm>
          <a:off x="304480" y="490"/>
          <a:ext cx="2248558" cy="27933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Titr" pitchFamily="2" charset="-78"/>
            </a:rPr>
            <a:t>نیروهای امدادی شرکت کننده در عملیات </a:t>
          </a:r>
          <a:endParaRPr lang="en-US" sz="1200" kern="1200" dirty="0">
            <a:cs typeface="B Titr" pitchFamily="2" charset="-78"/>
          </a:endParaRPr>
        </a:p>
      </dsp:txBody>
      <dsp:txXfrm>
        <a:off x="312661" y="8671"/>
        <a:ext cx="2232196" cy="262971"/>
      </dsp:txXfrm>
    </dsp:sp>
    <dsp:sp modelId="{6415B2AF-5E2B-447B-94B1-F542A5FA1724}">
      <dsp:nvSpPr>
        <dsp:cNvPr id="0" name=""/>
        <dsp:cNvSpPr/>
      </dsp:nvSpPr>
      <dsp:spPr>
        <a:xfrm rot="5141986">
          <a:off x="1424178" y="290771"/>
          <a:ext cx="35488" cy="48883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1BDF5-7296-4E87-B4AE-C4E87FAB1B87}">
      <dsp:nvSpPr>
        <dsp:cNvPr id="0" name=""/>
        <dsp:cNvSpPr/>
      </dsp:nvSpPr>
      <dsp:spPr>
        <a:xfrm>
          <a:off x="238351" y="350602"/>
          <a:ext cx="2453868" cy="5506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kern="1200" dirty="0" smtClean="0">
              <a:cs typeface="B Titr" pitchFamily="2" charset="-78"/>
            </a:rPr>
            <a:t>710 نفر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200" kern="1200" dirty="0" smtClean="0">
              <a:cs typeface="B Titr" pitchFamily="2" charset="-78"/>
            </a:rPr>
            <a:t>(1505نفرروز) </a:t>
          </a:r>
          <a:endParaRPr lang="en-US" sz="1200" kern="1200" dirty="0">
            <a:cs typeface="B Titr" pitchFamily="2" charset="-78"/>
          </a:endParaRPr>
        </a:p>
      </dsp:txBody>
      <dsp:txXfrm>
        <a:off x="254478" y="366729"/>
        <a:ext cx="2421614" cy="518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69C7-F9F9-4279-BC52-C4924DE4D304}">
      <dsp:nvSpPr>
        <dsp:cNvPr id="0" name=""/>
        <dsp:cNvSpPr/>
      </dsp:nvSpPr>
      <dsp:spPr>
        <a:xfrm>
          <a:off x="0" y="0"/>
          <a:ext cx="2086543" cy="309555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bg1"/>
              </a:solidFill>
              <a:cs typeface="B Titr" pitchFamily="2" charset="-78"/>
            </a:rPr>
            <a:t>خودروهای به کارگیری شده در عملیات </a:t>
          </a:r>
          <a:endParaRPr lang="en-US" sz="1100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9067" y="9067"/>
        <a:ext cx="2068409" cy="291421"/>
      </dsp:txXfrm>
    </dsp:sp>
    <dsp:sp modelId="{6415B2AF-5E2B-447B-94B1-F542A5FA1724}">
      <dsp:nvSpPr>
        <dsp:cNvPr id="0" name=""/>
        <dsp:cNvSpPr/>
      </dsp:nvSpPr>
      <dsp:spPr>
        <a:xfrm rot="5395974">
          <a:off x="1016102" y="337298"/>
          <a:ext cx="54828" cy="54172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1BDF5-7296-4E87-B4AE-C4E87FAB1B87}">
      <dsp:nvSpPr>
        <dsp:cNvPr id="0" name=""/>
        <dsp:cNvSpPr/>
      </dsp:nvSpPr>
      <dsp:spPr>
        <a:xfrm>
          <a:off x="546" y="419213"/>
          <a:ext cx="2086543" cy="404756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chemeClr val="bg1"/>
              </a:solidFill>
              <a:cs typeface="B Titr" pitchFamily="2" charset="-78"/>
            </a:rPr>
            <a:t>142 دستگاه</a:t>
          </a:r>
          <a:endParaRPr lang="en-US" sz="1200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12401" y="431068"/>
        <a:ext cx="2062833" cy="3810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151BF-DA94-4C1A-AFB9-6572E657A000}">
      <dsp:nvSpPr>
        <dsp:cNvPr id="0" name=""/>
        <dsp:cNvSpPr/>
      </dsp:nvSpPr>
      <dsp:spPr>
        <a:xfrm>
          <a:off x="0" y="100705"/>
          <a:ext cx="1625365" cy="785413"/>
        </a:xfrm>
        <a:prstGeom prst="roundRect">
          <a:avLst/>
        </a:prstGeom>
        <a:solidFill>
          <a:srgbClr val="99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100" kern="1200" dirty="0" smtClean="0">
              <a:solidFill>
                <a:schemeClr val="tx1"/>
              </a:solidFill>
              <a:cs typeface="B Titr" pitchFamily="2" charset="-78"/>
            </a:rPr>
            <a:t>150 نفر انتقالی با قایق درمنطقه شهر بیجار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tx1"/>
              </a:solidFill>
              <a:cs typeface="B Titr" pitchFamily="2" charset="-78"/>
            </a:rPr>
            <a:t>شهرستان رودبار  </a:t>
          </a:r>
          <a:endParaRPr lang="en-US" sz="11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38341" y="139046"/>
        <a:ext cx="1548683" cy="7087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68150-69E6-42AE-99BC-6394F4CA3699}">
      <dsp:nvSpPr>
        <dsp:cNvPr id="0" name=""/>
        <dsp:cNvSpPr/>
      </dsp:nvSpPr>
      <dsp:spPr>
        <a:xfrm>
          <a:off x="0" y="0"/>
          <a:ext cx="4386888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BCFDE-A0C0-4328-887E-6E7DE7841010}">
      <dsp:nvSpPr>
        <dsp:cNvPr id="0" name=""/>
        <dsp:cNvSpPr/>
      </dsp:nvSpPr>
      <dsp:spPr>
        <a:xfrm>
          <a:off x="3509510" y="0"/>
          <a:ext cx="877377" cy="237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30480" tIns="30480" rIns="30480" bIns="30480" numCol="1" spcCol="1270" anchor="t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 dirty="0" smtClean="0">
            <a:solidFill>
              <a:srgbClr val="002060"/>
            </a:solidFill>
            <a:cs typeface="B Titr" pitchFamily="2" charset="-78"/>
          </a:endParaRP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rgbClr val="002060"/>
              </a:solidFill>
              <a:cs typeface="B Titr" pitchFamily="2" charset="-78"/>
            </a:rPr>
            <a:t>اقلام امدادی توزیع شده </a:t>
          </a:r>
          <a:endParaRPr lang="en-US" sz="1600" kern="1200" dirty="0">
            <a:solidFill>
              <a:srgbClr val="002060"/>
            </a:solidFill>
            <a:cs typeface="B Titr" pitchFamily="2" charset="-78"/>
          </a:endParaRPr>
        </a:p>
      </dsp:txBody>
      <dsp:txXfrm>
        <a:off x="3509510" y="0"/>
        <a:ext cx="877377" cy="2378100"/>
      </dsp:txXfrm>
    </dsp:sp>
    <dsp:sp modelId="{C07D4A9F-65F2-479F-963A-E002B60EAD0E}">
      <dsp:nvSpPr>
        <dsp:cNvPr id="0" name=""/>
        <dsp:cNvSpPr/>
      </dsp:nvSpPr>
      <dsp:spPr>
        <a:xfrm>
          <a:off x="0" y="16053"/>
          <a:ext cx="3443707" cy="3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2060"/>
              </a:solidFill>
              <a:cs typeface="B Titr" pitchFamily="2" charset="-78"/>
            </a:rPr>
            <a:t>بسته های غذایی 72 ساعته(4 نفره):      7392  بسته </a:t>
          </a:r>
          <a:endParaRPr lang="en-US" sz="1050" kern="1200" dirty="0">
            <a:solidFill>
              <a:srgbClr val="002060"/>
            </a:solidFill>
            <a:cs typeface="B Titr" pitchFamily="2" charset="-78"/>
          </a:endParaRPr>
        </a:p>
      </dsp:txBody>
      <dsp:txXfrm>
        <a:off x="0" y="16053"/>
        <a:ext cx="3443707" cy="321066"/>
      </dsp:txXfrm>
    </dsp:sp>
    <dsp:sp modelId="{7368119D-86BC-4940-846E-63667A549620}">
      <dsp:nvSpPr>
        <dsp:cNvPr id="0" name=""/>
        <dsp:cNvSpPr/>
      </dsp:nvSpPr>
      <dsp:spPr>
        <a:xfrm>
          <a:off x="0" y="337120"/>
          <a:ext cx="3509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8D4EF-72FF-4D88-BF52-9AFF3B8B563C}">
      <dsp:nvSpPr>
        <dsp:cNvPr id="0" name=""/>
        <dsp:cNvSpPr/>
      </dsp:nvSpPr>
      <dsp:spPr>
        <a:xfrm>
          <a:off x="0" y="353173"/>
          <a:ext cx="3443707" cy="3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2060"/>
              </a:solidFill>
              <a:cs typeface="B Titr" pitchFamily="2" charset="-78"/>
            </a:rPr>
            <a:t>انواع کنسرو (تن ماهی و لوبیا ):             3988 قوطی </a:t>
          </a:r>
          <a:endParaRPr lang="en-US" sz="1050" kern="1200" dirty="0">
            <a:solidFill>
              <a:srgbClr val="002060"/>
            </a:solidFill>
            <a:cs typeface="B Titr" pitchFamily="2" charset="-78"/>
          </a:endParaRPr>
        </a:p>
      </dsp:txBody>
      <dsp:txXfrm>
        <a:off x="0" y="353173"/>
        <a:ext cx="3443707" cy="321066"/>
      </dsp:txXfrm>
    </dsp:sp>
    <dsp:sp modelId="{F4B8EB99-786E-44C6-A898-ED6A6A5E4AD4}">
      <dsp:nvSpPr>
        <dsp:cNvPr id="0" name=""/>
        <dsp:cNvSpPr/>
      </dsp:nvSpPr>
      <dsp:spPr>
        <a:xfrm>
          <a:off x="0" y="674240"/>
          <a:ext cx="3509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AB061-0629-4060-90E6-7A3EC74C010B}">
      <dsp:nvSpPr>
        <dsp:cNvPr id="0" name=""/>
        <dsp:cNvSpPr/>
      </dsp:nvSpPr>
      <dsp:spPr>
        <a:xfrm>
          <a:off x="0" y="690293"/>
          <a:ext cx="3443707" cy="3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2060"/>
              </a:solidFill>
              <a:cs typeface="B Titr" pitchFamily="2" charset="-78"/>
            </a:rPr>
            <a:t>آب معدنی:                                                 9222  بطری</a:t>
          </a:r>
        </a:p>
      </dsp:txBody>
      <dsp:txXfrm>
        <a:off x="0" y="690293"/>
        <a:ext cx="3443707" cy="321066"/>
      </dsp:txXfrm>
    </dsp:sp>
    <dsp:sp modelId="{BA975031-4FF3-4A52-8F70-76EF502C2BCC}">
      <dsp:nvSpPr>
        <dsp:cNvPr id="0" name=""/>
        <dsp:cNvSpPr/>
      </dsp:nvSpPr>
      <dsp:spPr>
        <a:xfrm>
          <a:off x="0" y="1011360"/>
          <a:ext cx="3509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41EF1-9F44-4B20-A7FE-4885F634A2ED}">
      <dsp:nvSpPr>
        <dsp:cNvPr id="0" name=""/>
        <dsp:cNvSpPr/>
      </dsp:nvSpPr>
      <dsp:spPr>
        <a:xfrm>
          <a:off x="0" y="1027413"/>
          <a:ext cx="3443707" cy="3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2060"/>
              </a:solidFill>
              <a:cs typeface="B Titr" pitchFamily="2" charset="-78"/>
            </a:rPr>
            <a:t>نان  :                                                            72410  قرص</a:t>
          </a:r>
        </a:p>
      </dsp:txBody>
      <dsp:txXfrm>
        <a:off x="0" y="1027413"/>
        <a:ext cx="3443707" cy="321066"/>
      </dsp:txXfrm>
    </dsp:sp>
    <dsp:sp modelId="{11509175-BF93-4F2C-AB64-DACF4E128B09}">
      <dsp:nvSpPr>
        <dsp:cNvPr id="0" name=""/>
        <dsp:cNvSpPr/>
      </dsp:nvSpPr>
      <dsp:spPr>
        <a:xfrm>
          <a:off x="0" y="1348480"/>
          <a:ext cx="3509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15051-A1EA-4C1C-BB44-21BDD4D4EF46}">
      <dsp:nvSpPr>
        <dsp:cNvPr id="0" name=""/>
        <dsp:cNvSpPr/>
      </dsp:nvSpPr>
      <dsp:spPr>
        <a:xfrm>
          <a:off x="0" y="1364533"/>
          <a:ext cx="3443707" cy="3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2060"/>
              </a:solidFill>
              <a:cs typeface="B Titr" pitchFamily="2" charset="-78"/>
            </a:rPr>
            <a:t>کیک ، کلوچه و بیسکوییت :                        6435  بسته</a:t>
          </a:r>
        </a:p>
      </dsp:txBody>
      <dsp:txXfrm>
        <a:off x="0" y="1364533"/>
        <a:ext cx="3443707" cy="321066"/>
      </dsp:txXfrm>
    </dsp:sp>
    <dsp:sp modelId="{6267D196-8F37-47DA-A5EF-E2EE11A9E5EE}">
      <dsp:nvSpPr>
        <dsp:cNvPr id="0" name=""/>
        <dsp:cNvSpPr/>
      </dsp:nvSpPr>
      <dsp:spPr>
        <a:xfrm>
          <a:off x="0" y="1685600"/>
          <a:ext cx="3509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6DBC7-9445-4C10-B745-8E8D11FE76DF}">
      <dsp:nvSpPr>
        <dsp:cNvPr id="0" name=""/>
        <dsp:cNvSpPr/>
      </dsp:nvSpPr>
      <dsp:spPr>
        <a:xfrm>
          <a:off x="0" y="1701653"/>
          <a:ext cx="3443707" cy="3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2060"/>
              </a:solidFill>
              <a:cs typeface="B Titr" pitchFamily="2" charset="-78"/>
            </a:rPr>
            <a:t>خرما :                                                              1052  بسته</a:t>
          </a:r>
        </a:p>
      </dsp:txBody>
      <dsp:txXfrm>
        <a:off x="0" y="1701653"/>
        <a:ext cx="3443707" cy="321066"/>
      </dsp:txXfrm>
    </dsp:sp>
    <dsp:sp modelId="{3A57EE11-B04F-4F5B-8700-CFDFA78D838A}">
      <dsp:nvSpPr>
        <dsp:cNvPr id="0" name=""/>
        <dsp:cNvSpPr/>
      </dsp:nvSpPr>
      <dsp:spPr>
        <a:xfrm>
          <a:off x="0" y="2022720"/>
          <a:ext cx="3509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7BF8E-9D1A-484F-A815-B96CEEB81C9D}">
      <dsp:nvSpPr>
        <dsp:cNvPr id="0" name=""/>
        <dsp:cNvSpPr/>
      </dsp:nvSpPr>
      <dsp:spPr>
        <a:xfrm>
          <a:off x="0" y="2038773"/>
          <a:ext cx="3443707" cy="32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2060"/>
              </a:solidFill>
              <a:cs typeface="B Titr" pitchFamily="2" charset="-78"/>
            </a:rPr>
            <a:t>پتو :                                                                  5701  تخته </a:t>
          </a:r>
        </a:p>
      </dsp:txBody>
      <dsp:txXfrm>
        <a:off x="0" y="2038773"/>
        <a:ext cx="3443707" cy="321066"/>
      </dsp:txXfrm>
    </dsp:sp>
    <dsp:sp modelId="{4369D596-E3FA-4D85-A7BA-78A2EE98C458}">
      <dsp:nvSpPr>
        <dsp:cNvPr id="0" name=""/>
        <dsp:cNvSpPr/>
      </dsp:nvSpPr>
      <dsp:spPr>
        <a:xfrm>
          <a:off x="0" y="2359840"/>
          <a:ext cx="3509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69C7-F9F9-4279-BC52-C4924DE4D304}">
      <dsp:nvSpPr>
        <dsp:cNvPr id="0" name=""/>
        <dsp:cNvSpPr/>
      </dsp:nvSpPr>
      <dsp:spPr>
        <a:xfrm>
          <a:off x="1608" y="23561"/>
          <a:ext cx="1532219" cy="3066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 smtClean="0">
              <a:solidFill>
                <a:schemeClr val="bg1"/>
              </a:solidFill>
              <a:cs typeface="B Titr" pitchFamily="2" charset="-78"/>
            </a:rPr>
            <a:t>تعداد کل روستاهای تحت پوشش</a:t>
          </a:r>
          <a:endParaRPr lang="en-US" sz="900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10590" y="32543"/>
        <a:ext cx="1514255" cy="288690"/>
      </dsp:txXfrm>
    </dsp:sp>
    <dsp:sp modelId="{6415B2AF-5E2B-447B-94B1-F542A5FA1724}">
      <dsp:nvSpPr>
        <dsp:cNvPr id="0" name=""/>
        <dsp:cNvSpPr/>
      </dsp:nvSpPr>
      <dsp:spPr>
        <a:xfrm rot="5406677">
          <a:off x="740483" y="357048"/>
          <a:ext cx="53664" cy="53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1BDF5-7296-4E87-B4AE-C4E87FAB1B87}">
      <dsp:nvSpPr>
        <dsp:cNvPr id="0" name=""/>
        <dsp:cNvSpPr/>
      </dsp:nvSpPr>
      <dsp:spPr>
        <a:xfrm>
          <a:off x="804" y="437545"/>
          <a:ext cx="1532219" cy="30665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 smtClean="0">
              <a:solidFill>
                <a:schemeClr val="tx1"/>
              </a:solidFill>
              <a:cs typeface="B Titr" pitchFamily="2" charset="-78"/>
            </a:rPr>
            <a:t>325  روستا</a:t>
          </a:r>
          <a:endParaRPr lang="en-US" sz="9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9786" y="446527"/>
        <a:ext cx="1514255" cy="28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7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2949-4A65-4B05-9409-2592C98C6F5C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7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7" y="8842377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474F-E566-4038-87E9-C22743D55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71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8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6F68449-C8B5-4EC1-B019-6D889281CAE8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5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8" y="8842031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3887DDC-56AD-4786-AD6D-DFD00332D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97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7DDC-56AD-4786-AD6D-DFD00332D5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26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7DDC-56AD-4786-AD6D-DFD00332D5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26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7DDC-56AD-4786-AD6D-DFD00332D5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6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7DDC-56AD-4786-AD6D-DFD00332D5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24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7DDC-56AD-4786-AD6D-DFD00332D5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24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64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6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60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build="p" autoUpdateAnimBg="0" advAuto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301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157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107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018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644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66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7499" cy="7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776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610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081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354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967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build="p" autoUpdateAnimBg="0" advAuto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069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411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715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670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044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840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0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7499" cy="7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365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033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552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278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build="p" autoUpdateAnimBg="0" advAuto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747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156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375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082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258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068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374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7499" cy="7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603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101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004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425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636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7499" cy="7308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32B-D1C6-4AB2-9D21-F3C483C6E1BE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C48-A01A-4692-85D8-75B41E197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87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2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43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9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D991BF-0679-4507-B300-ADA951D9F1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B597DA-FFE7-4C09-A3FC-F87FF1731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Colors" Target="../diagrams/colors26.xml"/><Relationship Id="rId18" Type="http://schemas.openxmlformats.org/officeDocument/2006/relationships/diagramData" Target="../diagrams/data28.xml"/><Relationship Id="rId26" Type="http://schemas.microsoft.com/office/2007/relationships/diagramDrawing" Target="NULL"/><Relationship Id="rId3" Type="http://schemas.openxmlformats.org/officeDocument/2006/relationships/diagramLayout" Target="../diagrams/layout24.xml"/><Relationship Id="rId21" Type="http://schemas.openxmlformats.org/officeDocument/2006/relationships/diagramColors" Target="../diagrams/colors28.xml"/><Relationship Id="rId7" Type="http://schemas.openxmlformats.org/officeDocument/2006/relationships/diagramLayout" Target="../diagrams/layout25.xml"/><Relationship Id="rId12" Type="http://schemas.openxmlformats.org/officeDocument/2006/relationships/diagramQuickStyle" Target="../diagrams/quickStyle26.xml"/><Relationship Id="rId17" Type="http://schemas.openxmlformats.org/officeDocument/2006/relationships/diagramColors" Target="../diagrams/colors27.xml"/><Relationship Id="rId2" Type="http://schemas.openxmlformats.org/officeDocument/2006/relationships/diagramData" Target="../diagrams/data24.xml"/><Relationship Id="rId16" Type="http://schemas.openxmlformats.org/officeDocument/2006/relationships/diagramQuickStyle" Target="../diagrams/quickStyle27.xml"/><Relationship Id="rId20" Type="http://schemas.openxmlformats.org/officeDocument/2006/relationships/diagramQuickStyle" Target="../diagrams/quickStyle28.xml"/><Relationship Id="rId29" Type="http://schemas.microsoft.com/office/2007/relationships/diagramDrawing" Target="../diagrams/drawing24.xml"/><Relationship Id="rId1" Type="http://schemas.openxmlformats.org/officeDocument/2006/relationships/slideLayout" Target="../slideLayouts/slideLayout51.xml"/><Relationship Id="rId6" Type="http://schemas.openxmlformats.org/officeDocument/2006/relationships/diagramData" Target="../diagrams/data25.xml"/><Relationship Id="rId11" Type="http://schemas.openxmlformats.org/officeDocument/2006/relationships/diagramLayout" Target="../diagrams/layout26.xml"/><Relationship Id="rId5" Type="http://schemas.openxmlformats.org/officeDocument/2006/relationships/diagramColors" Target="../diagrams/colors24.xml"/><Relationship Id="rId15" Type="http://schemas.openxmlformats.org/officeDocument/2006/relationships/diagramLayout" Target="../diagrams/layout27.xml"/><Relationship Id="rId28" Type="http://schemas.microsoft.com/office/2007/relationships/diagramDrawing" Target="../diagrams/drawing26.xml"/><Relationship Id="rId10" Type="http://schemas.openxmlformats.org/officeDocument/2006/relationships/diagramData" Target="../diagrams/data26.xml"/><Relationship Id="rId19" Type="http://schemas.openxmlformats.org/officeDocument/2006/relationships/diagramLayout" Target="../diagrams/layout28.xml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Relationship Id="rId14" Type="http://schemas.openxmlformats.org/officeDocument/2006/relationships/diagramData" Target="../diagrams/data27.xml"/><Relationship Id="rId27" Type="http://schemas.microsoft.com/office/2007/relationships/diagramDrawing" Target="NULL"/><Relationship Id="rId30" Type="http://schemas.microsoft.com/office/2007/relationships/diagramDrawing" Target="../diagrams/drawing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QuickStyle" Target="../diagrams/quickStyle31.xml"/><Relationship Id="rId18" Type="http://schemas.openxmlformats.org/officeDocument/2006/relationships/diagramColors" Target="../diagrams/colors32.xml"/><Relationship Id="rId3" Type="http://schemas.openxmlformats.org/officeDocument/2006/relationships/diagramData" Target="../diagrams/data29.xml"/><Relationship Id="rId21" Type="http://schemas.microsoft.com/office/2007/relationships/diagramDrawing" Target="../diagrams/drawing31.xml"/><Relationship Id="rId7" Type="http://schemas.openxmlformats.org/officeDocument/2006/relationships/diagramData" Target="../diagrams/data30.xml"/><Relationship Id="rId12" Type="http://schemas.openxmlformats.org/officeDocument/2006/relationships/diagramLayout" Target="../diagrams/layout31.xml"/><Relationship Id="rId17" Type="http://schemas.openxmlformats.org/officeDocument/2006/relationships/diagramQuickStyle" Target="../diagrams/quickStyle32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32.xml"/><Relationship Id="rId20" Type="http://schemas.microsoft.com/office/2007/relationships/diagramDrawing" Target="../diagrams/drawing3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9.xml"/><Relationship Id="rId11" Type="http://schemas.openxmlformats.org/officeDocument/2006/relationships/diagramData" Target="../diagrams/data31.xml"/><Relationship Id="rId5" Type="http://schemas.openxmlformats.org/officeDocument/2006/relationships/diagramQuickStyle" Target="../diagrams/quickStyle29.xml"/><Relationship Id="rId15" Type="http://schemas.openxmlformats.org/officeDocument/2006/relationships/diagramData" Target="../diagrams/data32.xml"/><Relationship Id="rId10" Type="http://schemas.openxmlformats.org/officeDocument/2006/relationships/diagramColors" Target="../diagrams/colors30.xml"/><Relationship Id="rId19" Type="http://schemas.microsoft.com/office/2007/relationships/diagramDrawing" Target="../diagrams/drawing29.xml"/><Relationship Id="rId4" Type="http://schemas.openxmlformats.org/officeDocument/2006/relationships/diagramLayout" Target="../diagrams/layout29.xml"/><Relationship Id="rId9" Type="http://schemas.openxmlformats.org/officeDocument/2006/relationships/diagramQuickStyle" Target="../diagrams/quickStyle30.xml"/><Relationship Id="rId14" Type="http://schemas.openxmlformats.org/officeDocument/2006/relationships/diagramColors" Target="../diagrams/colors31.xml"/><Relationship Id="rId22" Type="http://schemas.microsoft.com/office/2007/relationships/diagramDrawing" Target="../diagrams/drawing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13" Type="http://schemas.openxmlformats.org/officeDocument/2006/relationships/diagramColors" Target="../diagrams/colors35.xml"/><Relationship Id="rId18" Type="http://schemas.microsoft.com/office/2007/relationships/diagramDrawing" Target="../diagrams/drawing34.xml"/><Relationship Id="rId3" Type="http://schemas.openxmlformats.org/officeDocument/2006/relationships/diagramLayout" Target="../diagrams/layout33.xml"/><Relationship Id="rId7" Type="http://schemas.openxmlformats.org/officeDocument/2006/relationships/diagramLayout" Target="../diagrams/layout34.xml"/><Relationship Id="rId12" Type="http://schemas.openxmlformats.org/officeDocument/2006/relationships/diagramQuickStyle" Target="../diagrams/quickStyle35.xml"/><Relationship Id="rId17" Type="http://schemas.microsoft.com/office/2007/relationships/diagramDrawing" Target="../diagrams/drawing33.xml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1" Type="http://schemas.openxmlformats.org/officeDocument/2006/relationships/slideLayout" Target="../slideLayouts/slideLayout51.xml"/><Relationship Id="rId6" Type="http://schemas.openxmlformats.org/officeDocument/2006/relationships/diagramData" Target="../diagrams/data34.xml"/><Relationship Id="rId11" Type="http://schemas.openxmlformats.org/officeDocument/2006/relationships/diagramLayout" Target="../diagrams/layout35.xml"/><Relationship Id="rId5" Type="http://schemas.openxmlformats.org/officeDocument/2006/relationships/diagramColors" Target="../diagrams/colors33.xml"/><Relationship Id="rId10" Type="http://schemas.openxmlformats.org/officeDocument/2006/relationships/diagramData" Target="../diagrams/data35.xml"/><Relationship Id="rId4" Type="http://schemas.openxmlformats.org/officeDocument/2006/relationships/diagramQuickStyle" Target="../diagrams/quickStyle33.xml"/><Relationship Id="rId9" Type="http://schemas.openxmlformats.org/officeDocument/2006/relationships/diagramColors" Target="../diagrams/colors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51.xml"/><Relationship Id="rId6" Type="http://schemas.openxmlformats.org/officeDocument/2006/relationships/diagramData" Target="../diagrams/data37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microsoft.com/office/2007/relationships/diagramDrawing" Target="../diagrams/drawing36.xml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diagramQuickStyle" Target="../diagrams/quickStyle40.xml"/><Relationship Id="rId3" Type="http://schemas.openxmlformats.org/officeDocument/2006/relationships/diagramData" Target="../diagrams/data38.xml"/><Relationship Id="rId7" Type="http://schemas.openxmlformats.org/officeDocument/2006/relationships/diagramData" Target="../diagrams/data39.xml"/><Relationship Id="rId12" Type="http://schemas.openxmlformats.org/officeDocument/2006/relationships/diagramLayout" Target="../diagrams/layout40.xml"/><Relationship Id="rId17" Type="http://schemas.microsoft.com/office/2007/relationships/diagramDrawing" Target="../diagrams/drawing40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39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8.xml"/><Relationship Id="rId11" Type="http://schemas.openxmlformats.org/officeDocument/2006/relationships/diagramData" Target="../diagrams/data40.xml"/><Relationship Id="rId5" Type="http://schemas.openxmlformats.org/officeDocument/2006/relationships/diagramQuickStyle" Target="../diagrams/quickStyle38.xml"/><Relationship Id="rId15" Type="http://schemas.microsoft.com/office/2007/relationships/diagramDrawing" Target="../diagrams/drawing38.xml"/><Relationship Id="rId10" Type="http://schemas.openxmlformats.org/officeDocument/2006/relationships/diagramColors" Target="../diagrams/colors39.xml"/><Relationship Id="rId4" Type="http://schemas.openxmlformats.org/officeDocument/2006/relationships/diagramLayout" Target="../diagrams/layout38.xml"/><Relationship Id="rId9" Type="http://schemas.openxmlformats.org/officeDocument/2006/relationships/diagramQuickStyle" Target="../diagrams/quickStyle39.xml"/><Relationship Id="rId14" Type="http://schemas.openxmlformats.org/officeDocument/2006/relationships/diagramColors" Target="../diagrams/colors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openxmlformats.org/officeDocument/2006/relationships/diagramData" Target="../diagrams/data8.xml"/><Relationship Id="rId39" Type="http://schemas.openxmlformats.org/officeDocument/2006/relationships/image" Target="NUL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6.xml"/><Relationship Id="rId34" Type="http://schemas.openxmlformats.org/officeDocument/2006/relationships/diagramData" Target="../diagrams/data10.xml"/><Relationship Id="rId42" Type="http://schemas.microsoft.com/office/2007/relationships/diagramDrawing" Target="../diagrams/drawing6.xml"/><Relationship Id="rId47" Type="http://schemas.microsoft.com/office/2007/relationships/diagramDrawing" Target="../diagrams/drawing4.xml"/><Relationship Id="rId50" Type="http://schemas.microsoft.com/office/2007/relationships/diagramDrawing" Target="../diagrams/drawing3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openxmlformats.org/officeDocument/2006/relationships/diagramColors" Target="../diagrams/colors7.xml"/><Relationship Id="rId33" Type="http://schemas.openxmlformats.org/officeDocument/2006/relationships/diagramColors" Target="../diagrams/colors9.xml"/><Relationship Id="rId38" Type="http://schemas.openxmlformats.org/officeDocument/2006/relationships/image" Target="../media/image5.jpeg"/><Relationship Id="rId46" Type="http://schemas.microsoft.com/office/2007/relationships/diagramDrawing" Target="NUL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29" Type="http://schemas.openxmlformats.org/officeDocument/2006/relationships/diagramColors" Target="../diagrams/colors8.xml"/><Relationship Id="rId41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7.xml"/><Relationship Id="rId32" Type="http://schemas.openxmlformats.org/officeDocument/2006/relationships/diagramQuickStyle" Target="../diagrams/quickStyle9.xml"/><Relationship Id="rId37" Type="http://schemas.openxmlformats.org/officeDocument/2006/relationships/diagramColors" Target="../diagrams/colors10.xml"/><Relationship Id="rId40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openxmlformats.org/officeDocument/2006/relationships/diagramLayout" Target="../diagrams/layout7.xml"/><Relationship Id="rId28" Type="http://schemas.openxmlformats.org/officeDocument/2006/relationships/diagramQuickStyle" Target="../diagrams/quickStyle8.xml"/><Relationship Id="rId36" Type="http://schemas.openxmlformats.org/officeDocument/2006/relationships/diagramQuickStyle" Target="../diagrams/quickStyle10.xml"/><Relationship Id="rId49" Type="http://schemas.microsoft.com/office/2007/relationships/diagramDrawing" Target="../diagrams/drawing2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31" Type="http://schemas.openxmlformats.org/officeDocument/2006/relationships/diagramLayout" Target="../diagrams/layout9.xml"/><Relationship Id="rId52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openxmlformats.org/officeDocument/2006/relationships/diagramData" Target="../diagrams/data7.xml"/><Relationship Id="rId27" Type="http://schemas.openxmlformats.org/officeDocument/2006/relationships/diagramLayout" Target="../diagrams/layout8.xml"/><Relationship Id="rId30" Type="http://schemas.openxmlformats.org/officeDocument/2006/relationships/diagramData" Target="../diagrams/data9.xml"/><Relationship Id="rId35" Type="http://schemas.openxmlformats.org/officeDocument/2006/relationships/diagramLayout" Target="../diagrams/layout10.xml"/><Relationship Id="rId43" Type="http://schemas.microsoft.com/office/2007/relationships/diagramDrawing" Target="../diagrams/drawing5.xml"/><Relationship Id="rId48" Type="http://schemas.microsoft.com/office/2007/relationships/diagramDrawing" Target="../diagrams/drawing9.xml"/><Relationship Id="rId8" Type="http://schemas.openxmlformats.org/officeDocument/2006/relationships/diagramQuickStyle" Target="../diagrams/quickStyle3.xml"/><Relationship Id="rId51" Type="http://schemas.microsoft.com/office/2007/relationships/diagramDrawing" Target="../diagrams/drawin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Colors" Target="../diagrams/colors14.xml"/><Relationship Id="rId18" Type="http://schemas.openxmlformats.org/officeDocument/2006/relationships/diagramData" Target="../diagrams/data16.xml"/><Relationship Id="rId26" Type="http://schemas.microsoft.com/office/2007/relationships/diagramDrawing" Target="../diagrams/drawing16.xml"/><Relationship Id="rId3" Type="http://schemas.openxmlformats.org/officeDocument/2006/relationships/diagramLayout" Target="../diagrams/layout12.xml"/><Relationship Id="rId21" Type="http://schemas.openxmlformats.org/officeDocument/2006/relationships/diagramColors" Target="../diagrams/colors16.xml"/><Relationship Id="rId7" Type="http://schemas.openxmlformats.org/officeDocument/2006/relationships/diagramLayout" Target="../diagrams/layout13.xml"/><Relationship Id="rId12" Type="http://schemas.openxmlformats.org/officeDocument/2006/relationships/diagramQuickStyle" Target="../diagrams/quickStyle14.xml"/><Relationship Id="rId17" Type="http://schemas.openxmlformats.org/officeDocument/2006/relationships/diagramColors" Target="../diagrams/colors15.xml"/><Relationship Id="rId25" Type="http://schemas.openxmlformats.org/officeDocument/2006/relationships/diagramColors" Target="../diagrams/colors17.xml"/><Relationship Id="rId2" Type="http://schemas.openxmlformats.org/officeDocument/2006/relationships/diagramData" Target="../diagrams/data12.xml"/><Relationship Id="rId16" Type="http://schemas.openxmlformats.org/officeDocument/2006/relationships/diagramQuickStyle" Target="../diagrams/quickStyle15.xml"/><Relationship Id="rId20" Type="http://schemas.openxmlformats.org/officeDocument/2006/relationships/diagramQuickStyle" Target="../diagrams/quickStyle16.xml"/><Relationship Id="rId29" Type="http://schemas.microsoft.com/office/2007/relationships/diagramDrawing" Target="../diagrams/drawing12.xml"/><Relationship Id="rId1" Type="http://schemas.openxmlformats.org/officeDocument/2006/relationships/slideLayout" Target="../slideLayouts/slideLayout51.xml"/><Relationship Id="rId6" Type="http://schemas.openxmlformats.org/officeDocument/2006/relationships/diagramData" Target="../diagrams/data13.xml"/><Relationship Id="rId11" Type="http://schemas.openxmlformats.org/officeDocument/2006/relationships/diagramLayout" Target="../diagrams/layout14.xml"/><Relationship Id="rId24" Type="http://schemas.openxmlformats.org/officeDocument/2006/relationships/diagramQuickStyle" Target="../diagrams/quickStyle17.xml"/><Relationship Id="rId5" Type="http://schemas.openxmlformats.org/officeDocument/2006/relationships/diagramColors" Target="../diagrams/colors12.xml"/><Relationship Id="rId15" Type="http://schemas.openxmlformats.org/officeDocument/2006/relationships/diagramLayout" Target="../diagrams/layout15.xml"/><Relationship Id="rId23" Type="http://schemas.openxmlformats.org/officeDocument/2006/relationships/diagramLayout" Target="../diagrams/layout17.xml"/><Relationship Id="rId28" Type="http://schemas.microsoft.com/office/2007/relationships/diagramDrawing" Target="../diagrams/drawing14.xml"/><Relationship Id="rId10" Type="http://schemas.openxmlformats.org/officeDocument/2006/relationships/diagramData" Target="../diagrams/data14.xml"/><Relationship Id="rId19" Type="http://schemas.openxmlformats.org/officeDocument/2006/relationships/diagramLayout" Target="../diagrams/layout16.xml"/><Relationship Id="rId31" Type="http://schemas.microsoft.com/office/2007/relationships/diagramDrawing" Target="../diagrams/drawing17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Relationship Id="rId14" Type="http://schemas.openxmlformats.org/officeDocument/2006/relationships/diagramData" Target="../diagrams/data15.xml"/><Relationship Id="rId22" Type="http://schemas.openxmlformats.org/officeDocument/2006/relationships/diagramData" Target="../diagrams/data17.xml"/><Relationship Id="rId27" Type="http://schemas.microsoft.com/office/2007/relationships/diagramDrawing" Target="../diagrams/drawing15.xml"/><Relationship Id="rId30" Type="http://schemas.microsoft.com/office/2007/relationships/diagramDrawing" Target="../diagrams/drawin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Layout" Target="../diagrams/layout20.xml"/><Relationship Id="rId18" Type="http://schemas.microsoft.com/office/2007/relationships/diagramDrawing" Target="../diagrams/drawing20.xml"/><Relationship Id="rId3" Type="http://schemas.openxmlformats.org/officeDocument/2006/relationships/diagramData" Target="../diagrams/data18.xml"/><Relationship Id="rId7" Type="http://schemas.openxmlformats.org/officeDocument/2006/relationships/chart" Target="../charts/chart5.xml"/><Relationship Id="rId12" Type="http://schemas.openxmlformats.org/officeDocument/2006/relationships/diagramData" Target="../diagrams/data20.xml"/><Relationship Id="rId2" Type="http://schemas.openxmlformats.org/officeDocument/2006/relationships/chart" Target="../charts/chart4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5" Type="http://schemas.openxmlformats.org/officeDocument/2006/relationships/diagramColors" Target="../diagrams/colors20.xml"/><Relationship Id="rId10" Type="http://schemas.openxmlformats.org/officeDocument/2006/relationships/diagramQuickStyle" Target="../diagrams/quickStyle19.xml"/><Relationship Id="rId19" Type="http://schemas.microsoft.com/office/2007/relationships/diagramDrawing" Target="../diagrams/drawing18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QuickStyle" Target="../diagrams/quickStyl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diagramData" Target="../diagrams/data23.xml"/><Relationship Id="rId3" Type="http://schemas.openxmlformats.org/officeDocument/2006/relationships/diagramLayout" Target="../diagrams/layout21.xml"/><Relationship Id="rId7" Type="http://schemas.openxmlformats.org/officeDocument/2006/relationships/chart" Target="../charts/chart7.xml"/><Relationship Id="rId12" Type="http://schemas.openxmlformats.org/officeDocument/2006/relationships/diagramColors" Target="../diagrams/colors22.xml"/><Relationship Id="rId17" Type="http://schemas.microsoft.com/office/2007/relationships/diagramDrawing" Target="../diagrams/drawing21.xml"/><Relationship Id="rId2" Type="http://schemas.openxmlformats.org/officeDocument/2006/relationships/diagramData" Target="../diagrams/data21.xml"/><Relationship Id="rId16" Type="http://schemas.openxmlformats.org/officeDocument/2006/relationships/diagramColors" Target="../diagrams/colors23.xml"/><Relationship Id="rId20" Type="http://schemas.microsoft.com/office/2007/relationships/diagramDrawing" Target="../diagrams/drawing22.xml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6.xml"/><Relationship Id="rId11" Type="http://schemas.openxmlformats.org/officeDocument/2006/relationships/diagramQuickStyle" Target="../diagrams/quickStyle22.xml"/><Relationship Id="rId5" Type="http://schemas.openxmlformats.org/officeDocument/2006/relationships/diagramColors" Target="../diagrams/colors21.xml"/><Relationship Id="rId15" Type="http://schemas.openxmlformats.org/officeDocument/2006/relationships/diagramQuickStyle" Target="../diagrams/quickStyle23.xml"/><Relationship Id="rId10" Type="http://schemas.openxmlformats.org/officeDocument/2006/relationships/diagramLayout" Target="../diagrams/layout22.xml"/><Relationship Id="rId19" Type="http://schemas.microsoft.com/office/2007/relationships/diagramDrawing" Target="../diagrams/drawing23.xml"/><Relationship Id="rId4" Type="http://schemas.openxmlformats.org/officeDocument/2006/relationships/diagramQuickStyle" Target="../diagrams/quickStyle21.xml"/><Relationship Id="rId9" Type="http://schemas.openxmlformats.org/officeDocument/2006/relationships/diagramData" Target="../diagrams/data22.xml"/><Relationship Id="rId14" Type="http://schemas.openxmlformats.org/officeDocument/2006/relationships/diagramLayout" Target="../diagrams/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124"/>
          <p:cNvGrpSpPr/>
          <p:nvPr/>
        </p:nvGrpSpPr>
        <p:grpSpPr>
          <a:xfrm>
            <a:off x="-1817494" y="183925"/>
            <a:ext cx="13294411" cy="6246783"/>
            <a:chOff x="278260" y="-755386"/>
            <a:chExt cx="8903507" cy="8160303"/>
          </a:xfrm>
        </p:grpSpPr>
        <p:sp>
          <p:nvSpPr>
            <p:cNvPr id="134" name="Freeform 133"/>
            <p:cNvSpPr/>
            <p:nvPr/>
          </p:nvSpPr>
          <p:spPr>
            <a:xfrm>
              <a:off x="278260" y="1648065"/>
              <a:ext cx="2638636" cy="5277280"/>
            </a:xfrm>
            <a:custGeom>
              <a:avLst/>
              <a:gdLst/>
              <a:ahLst/>
              <a:cxnLst/>
              <a:rect l="0" t="0" r="0" b="0"/>
              <a:pathLst>
                <a:path w="2638636" h="5277280">
                  <a:moveTo>
                    <a:pt x="1319322" y="5277280"/>
                  </a:moveTo>
                  <a:lnTo>
                    <a:pt x="3957958" y="2638636"/>
                  </a:lnTo>
                  <a:lnTo>
                    <a:pt x="1319322" y="0"/>
                  </a:lnTo>
                  <a:lnTo>
                    <a:pt x="1319322" y="5277280"/>
                  </a:lnTo>
                  <a:close/>
                </a:path>
              </a:pathLst>
            </a:custGeom>
            <a:solidFill>
              <a:srgbClr val="476482"/>
            </a:solidFill>
            <a:ln w="7600" cap="flat">
              <a:solidFill>
                <a:srgbClr val="476482"/>
              </a:solidFill>
              <a:bevel/>
            </a:ln>
          </p:spPr>
        </p:sp>
        <p:sp>
          <p:nvSpPr>
            <p:cNvPr id="135" name="Freeform 134"/>
            <p:cNvSpPr/>
            <p:nvPr/>
          </p:nvSpPr>
          <p:spPr>
            <a:xfrm>
              <a:off x="6047314" y="193669"/>
              <a:ext cx="3134453" cy="6268913"/>
            </a:xfrm>
            <a:custGeom>
              <a:avLst/>
              <a:gdLst/>
              <a:ahLst/>
              <a:cxnLst/>
              <a:rect l="0" t="0" r="0" b="0"/>
              <a:pathLst>
                <a:path w="3134453" h="6268913">
                  <a:moveTo>
                    <a:pt x="1567226" y="6268913"/>
                  </a:moveTo>
                  <a:lnTo>
                    <a:pt x="-1567226" y="3134453"/>
                  </a:lnTo>
                  <a:lnTo>
                    <a:pt x="1567226" y="0"/>
                  </a:lnTo>
                  <a:lnTo>
                    <a:pt x="1567226" y="6268913"/>
                  </a:lnTo>
                  <a:close/>
                </a:path>
              </a:pathLst>
            </a:custGeom>
            <a:solidFill>
              <a:srgbClr val="FFC000"/>
            </a:solidFill>
            <a:ln w="7600" cap="flat">
              <a:solidFill>
                <a:srgbClr val="FFC000"/>
              </a:solidFill>
              <a:bevel/>
            </a:ln>
          </p:spPr>
        </p:sp>
        <p:sp>
          <p:nvSpPr>
            <p:cNvPr id="159" name="Freeform 158"/>
            <p:cNvSpPr/>
            <p:nvPr/>
          </p:nvSpPr>
          <p:spPr>
            <a:xfrm>
              <a:off x="1604832" y="680256"/>
              <a:ext cx="2735111" cy="3088261"/>
            </a:xfrm>
            <a:custGeom>
              <a:avLst/>
              <a:gdLst>
                <a:gd name="connsiteX0" fmla="*/ 0 w 2735111"/>
                <a:gd name="connsiteY0" fmla="*/ 1544130 h 3088260"/>
                <a:gd name="connsiteX1" fmla="*/ 1367559 w 2735111"/>
                <a:gd name="connsiteY1" fmla="*/ 0 h 3088260"/>
                <a:gd name="connsiteX2" fmla="*/ 2735111 w 2735111"/>
                <a:gd name="connsiteY2" fmla="*/ 1544130 h 3088260"/>
                <a:gd name="connsiteX3" fmla="*/ 1367559 w 2735111"/>
                <a:gd name="connsiteY3" fmla="*/ 3088260 h 308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735111" h="3088260">
                  <a:moveTo>
                    <a:pt x="2735111" y="2735111"/>
                  </a:moveTo>
                  <a:lnTo>
                    <a:pt x="2381962" y="3088260"/>
                  </a:lnTo>
                  <a:lnTo>
                    <a:pt x="0" y="706299"/>
                  </a:lnTo>
                  <a:lnTo>
                    <a:pt x="0" y="0"/>
                  </a:lnTo>
                  <a:lnTo>
                    <a:pt x="2735111" y="2735111"/>
                  </a:lnTo>
                  <a:close/>
                </a:path>
              </a:pathLst>
            </a:custGeom>
            <a:solidFill>
              <a:srgbClr val="FFC000"/>
            </a:solidFill>
            <a:ln w="7600" cap="flat">
              <a:solidFill>
                <a:srgbClr val="FFC000"/>
              </a:solidFill>
              <a:bevel/>
            </a:ln>
          </p:spPr>
        </p:sp>
        <p:sp>
          <p:nvSpPr>
            <p:cNvPr id="163" name="Freeform 162"/>
            <p:cNvSpPr/>
            <p:nvPr/>
          </p:nvSpPr>
          <p:spPr>
            <a:xfrm>
              <a:off x="4345454" y="-755386"/>
              <a:ext cx="3310849" cy="3663998"/>
            </a:xfrm>
            <a:custGeom>
              <a:avLst/>
              <a:gdLst>
                <a:gd name="connsiteX0" fmla="*/ 0 w 3310849"/>
                <a:gd name="connsiteY0" fmla="*/ 1831995 h 3663998"/>
                <a:gd name="connsiteX1" fmla="*/ 1655424 w 3310849"/>
                <a:gd name="connsiteY1" fmla="*/ 0 h 3663998"/>
                <a:gd name="connsiteX2" fmla="*/ 3310849 w 3310849"/>
                <a:gd name="connsiteY2" fmla="*/ 1831995 h 3663998"/>
                <a:gd name="connsiteX3" fmla="*/ 1655424 w 3310849"/>
                <a:gd name="connsiteY3" fmla="*/ 3663998 h 366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3310849" h="3663998">
                  <a:moveTo>
                    <a:pt x="0" y="3310849"/>
                  </a:moveTo>
                  <a:lnTo>
                    <a:pt x="3310849" y="0"/>
                  </a:lnTo>
                  <a:lnTo>
                    <a:pt x="3310849" y="706299"/>
                  </a:lnTo>
                  <a:lnTo>
                    <a:pt x="353149" y="3663998"/>
                  </a:lnTo>
                  <a:lnTo>
                    <a:pt x="0" y="3310849"/>
                  </a:lnTo>
                  <a:close/>
                </a:path>
              </a:pathLst>
            </a:custGeom>
            <a:solidFill>
              <a:srgbClr val="FFC000"/>
            </a:solidFill>
            <a:ln w="7600" cap="flat">
              <a:solidFill>
                <a:srgbClr val="FFC000"/>
              </a:solidFill>
              <a:bevel/>
            </a:ln>
          </p:spPr>
        </p:sp>
        <p:sp>
          <p:nvSpPr>
            <p:cNvPr id="167" name="Freeform 166"/>
            <p:cNvSpPr/>
            <p:nvPr/>
          </p:nvSpPr>
          <p:spPr>
            <a:xfrm>
              <a:off x="3987915" y="3415648"/>
              <a:ext cx="3636121" cy="3989269"/>
            </a:xfrm>
            <a:custGeom>
              <a:avLst/>
              <a:gdLst>
                <a:gd name="connsiteX0" fmla="*/ 0 w 3636121"/>
                <a:gd name="connsiteY0" fmla="*/ 1994635 h 3989270"/>
                <a:gd name="connsiteX1" fmla="*/ 1818057 w 3636121"/>
                <a:gd name="connsiteY1" fmla="*/ 0 h 3989270"/>
                <a:gd name="connsiteX2" fmla="*/ 3636121 w 3636121"/>
                <a:gd name="connsiteY2" fmla="*/ 1994635 h 3989270"/>
                <a:gd name="connsiteX3" fmla="*/ 1818057 w 3636121"/>
                <a:gd name="connsiteY3" fmla="*/ 3989270 h 398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3636121" h="3989270">
                  <a:moveTo>
                    <a:pt x="353149" y="0"/>
                  </a:moveTo>
                  <a:lnTo>
                    <a:pt x="3636121" y="3282972"/>
                  </a:lnTo>
                  <a:lnTo>
                    <a:pt x="3636121" y="3989270"/>
                  </a:lnTo>
                  <a:lnTo>
                    <a:pt x="0" y="353149"/>
                  </a:lnTo>
                  <a:lnTo>
                    <a:pt x="353149" y="0"/>
                  </a:lnTo>
                  <a:close/>
                </a:path>
              </a:pathLst>
            </a:custGeom>
            <a:solidFill>
              <a:srgbClr val="476482"/>
            </a:solidFill>
            <a:ln w="7600" cap="flat">
              <a:solidFill>
                <a:srgbClr val="476482"/>
              </a:solidFill>
              <a:bevel/>
            </a:ln>
          </p:spPr>
        </p:sp>
        <p:sp>
          <p:nvSpPr>
            <p:cNvPr id="151" name="Freeform 150"/>
            <p:cNvSpPr/>
            <p:nvPr/>
          </p:nvSpPr>
          <p:spPr>
            <a:xfrm>
              <a:off x="1590991" y="-278324"/>
              <a:ext cx="3238740" cy="3591889"/>
            </a:xfrm>
            <a:custGeom>
              <a:avLst/>
              <a:gdLst>
                <a:gd name="connsiteX0" fmla="*/ 0 w 3238740"/>
                <a:gd name="connsiteY0" fmla="*/ 1795941 h 3591889"/>
                <a:gd name="connsiteX1" fmla="*/ 1619370 w 3238740"/>
                <a:gd name="connsiteY1" fmla="*/ 0 h 3591889"/>
                <a:gd name="connsiteX2" fmla="*/ 3238740 w 3238740"/>
                <a:gd name="connsiteY2" fmla="*/ 1795941 h 3591889"/>
                <a:gd name="connsiteX3" fmla="*/ 1619370 w 3238740"/>
                <a:gd name="connsiteY3" fmla="*/ 3591889 h 359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3238740" h="3591889">
                  <a:moveTo>
                    <a:pt x="3238740" y="3238732"/>
                  </a:moveTo>
                  <a:lnTo>
                    <a:pt x="2885583" y="3591889"/>
                  </a:lnTo>
                  <a:lnTo>
                    <a:pt x="0" y="706299"/>
                  </a:lnTo>
                  <a:lnTo>
                    <a:pt x="0" y="0"/>
                  </a:lnTo>
                  <a:lnTo>
                    <a:pt x="3238740" y="3238732"/>
                  </a:lnTo>
                  <a:close/>
                </a:path>
              </a:pathLst>
            </a:custGeom>
            <a:solidFill>
              <a:srgbClr val="476482"/>
            </a:solidFill>
            <a:ln w="7600" cap="flat">
              <a:solidFill>
                <a:srgbClr val="476482"/>
              </a:solidFill>
              <a:bevel/>
            </a:ln>
          </p:spPr>
        </p:sp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1040786" y="5150111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18288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35600" algn="l"/>
              </a:tabLst>
              <a:defRPr/>
            </a:pPr>
            <a:r>
              <a:rPr kumimoji="0" lang="fa-IR" sz="3600" b="1" i="0" u="none" strike="noStrike" kern="0" cap="none" spc="0" normalizeH="0" baseline="0" noProof="0" dirty="0" smtClean="0">
                <a:ln w="9525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Nastaliq" pitchFamily="18" charset="0"/>
                <a:cs typeface="B Titr" pitchFamily="2" charset="-78"/>
              </a:rPr>
              <a:t>جمعیت هلال احمر استان گیلان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70890" y="2778976"/>
            <a:ext cx="4333458" cy="10618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</a:tabLst>
            </a:pPr>
            <a:r>
              <a:rPr lang="fa-IR" sz="3200" b="1" kern="0" dirty="0">
                <a:ln w="9525">
                  <a:solidFill>
                    <a:srgbClr val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j-ea"/>
                <a:cs typeface="B Titr" pitchFamily="2" charset="-78"/>
              </a:rPr>
              <a:t>گزارش عملکرد</a:t>
            </a:r>
            <a:endParaRPr lang="en-US" sz="3200" b="1" kern="0" dirty="0">
              <a:ln w="9525">
                <a:solidFill>
                  <a:srgbClr val="00000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j-ea"/>
              <a:cs typeface="B Titr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0002" y="3733800"/>
            <a:ext cx="153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سال 98 </a:t>
            </a:r>
            <a:endParaRPr lang="en-US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  <p:pic>
        <p:nvPicPr>
          <p:cNvPr id="37" name="Picture 2" descr="D:\Amar\arms\helalguilan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525" y="203144"/>
            <a:ext cx="1686159" cy="1698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6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09800" y="77470"/>
            <a:ext cx="4726305" cy="532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fa-I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B Titr"/>
              </a:rPr>
              <a:t>عملکرد </a:t>
            </a:r>
            <a:r>
              <a:rPr lang="fa-IR" sz="1400" kern="0" dirty="0" smtClean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حوزه </a:t>
            </a:r>
            <a:r>
              <a:rPr kumimoji="0" lang="fa-I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B Titr"/>
              </a:rPr>
              <a:t>خدمات </a:t>
            </a: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B Titr"/>
              </a:rPr>
              <a:t>داوطلبان</a:t>
            </a:r>
            <a:r>
              <a:rPr kumimoji="0" lang="fa-IR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B Titr"/>
              </a:rPr>
              <a:t> </a:t>
            </a:r>
            <a:r>
              <a:rPr lang="fa-IR" sz="1400" kern="0" dirty="0" smtClean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 در </a:t>
            </a: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B Titr"/>
              </a:rPr>
              <a:t>سال </a:t>
            </a:r>
            <a:r>
              <a:rPr kumimoji="0" lang="fa-IR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B Titr"/>
              </a:rPr>
              <a:t>98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782999051"/>
              </p:ext>
            </p:extLst>
          </p:nvPr>
        </p:nvGraphicFramePr>
        <p:xfrm>
          <a:off x="4572000" y="685800"/>
          <a:ext cx="4191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567211844"/>
              </p:ext>
            </p:extLst>
          </p:nvPr>
        </p:nvGraphicFramePr>
        <p:xfrm>
          <a:off x="762000" y="685800"/>
          <a:ext cx="4038600" cy="105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269621373"/>
              </p:ext>
            </p:extLst>
          </p:nvPr>
        </p:nvGraphicFramePr>
        <p:xfrm>
          <a:off x="990600" y="2209800"/>
          <a:ext cx="2209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311012540"/>
              </p:ext>
            </p:extLst>
          </p:nvPr>
        </p:nvGraphicFramePr>
        <p:xfrm>
          <a:off x="723900" y="4495800"/>
          <a:ext cx="2971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616515143"/>
              </p:ext>
            </p:extLst>
          </p:nvPr>
        </p:nvGraphicFramePr>
        <p:xfrm>
          <a:off x="4419600" y="2133589"/>
          <a:ext cx="4517433" cy="396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xmlns="" val="238211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09800" y="153670"/>
            <a:ext cx="4726305" cy="455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fa-IR" sz="1600" kern="0" dirty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عملکرد </a:t>
            </a:r>
            <a:r>
              <a:rPr lang="fa-IR" sz="1600" kern="0" dirty="0" smtClean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حوزه </a:t>
            </a:r>
            <a:r>
              <a:rPr lang="fa-IR" sz="1600" kern="0" dirty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خدمات داوطلبانه در سال 98</a:t>
            </a:r>
            <a:endParaRPr lang="en-US" sz="1400" kern="0" dirty="0">
              <a:solidFill>
                <a:sysClr val="windowText" lastClr="000000"/>
              </a:solidFill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081948"/>
              </p:ext>
            </p:extLst>
          </p:nvPr>
        </p:nvGraphicFramePr>
        <p:xfrm>
          <a:off x="381000" y="3352800"/>
          <a:ext cx="8305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447408959"/>
              </p:ext>
            </p:extLst>
          </p:nvPr>
        </p:nvGraphicFramePr>
        <p:xfrm>
          <a:off x="381000" y="5257800"/>
          <a:ext cx="8382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858346871"/>
              </p:ext>
            </p:extLst>
          </p:nvPr>
        </p:nvGraphicFramePr>
        <p:xfrm>
          <a:off x="609600" y="838200"/>
          <a:ext cx="8153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951868344"/>
              </p:ext>
            </p:extLst>
          </p:nvPr>
        </p:nvGraphicFramePr>
        <p:xfrm>
          <a:off x="457200" y="4267200"/>
          <a:ext cx="8153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xmlns="" val="708955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7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422938690"/>
              </p:ext>
            </p:extLst>
          </p:nvPr>
        </p:nvGraphicFramePr>
        <p:xfrm>
          <a:off x="-1321693" y="3177341"/>
          <a:ext cx="6934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905000" y="76200"/>
            <a:ext cx="5181600" cy="381000"/>
          </a:xfrm>
          <a:prstGeom prst="roundRect">
            <a:avLst/>
          </a:prstGeom>
          <a:gradFill rotWithShape="1">
            <a:gsLst>
              <a:gs pos="0">
                <a:srgbClr val="B5AE53">
                  <a:tint val="1000"/>
                  <a:satMod val="100000"/>
                </a:srgbClr>
              </a:gs>
              <a:gs pos="68000">
                <a:srgbClr val="B5AE53">
                  <a:tint val="77000"/>
                  <a:satMod val="100000"/>
                </a:srgbClr>
              </a:gs>
              <a:gs pos="81000">
                <a:srgbClr val="B5AE53">
                  <a:tint val="79000"/>
                  <a:satMod val="100000"/>
                </a:srgbClr>
              </a:gs>
              <a:gs pos="86000">
                <a:srgbClr val="B5AE53">
                  <a:tint val="73000"/>
                  <a:satMod val="100000"/>
                </a:srgbClr>
              </a:gs>
              <a:gs pos="100000">
                <a:srgbClr val="B5AE53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B5AE53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B Titr"/>
              </a:rPr>
              <a:t>عملکرد حوزه بهداشت ، درمان و توانبخشی در </a:t>
            </a:r>
            <a:r>
              <a:rPr lang="fa-IR" sz="1600" kern="0" dirty="0" smtClean="0">
                <a:latin typeface="Calibri"/>
                <a:ea typeface="Calibri"/>
                <a:cs typeface="B Titr"/>
              </a:rPr>
              <a:t>سال </a:t>
            </a:r>
            <a:r>
              <a:rPr kumimoji="0" lang="fa-IR" sz="16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B Titr"/>
              </a:rPr>
              <a:t>98</a:t>
            </a:r>
            <a:endParaRPr kumimoji="0" lang="en-US" sz="12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957209446"/>
              </p:ext>
            </p:extLst>
          </p:nvPr>
        </p:nvGraphicFramePr>
        <p:xfrm>
          <a:off x="609600" y="4267200"/>
          <a:ext cx="3124200" cy="244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1764475" y="5684959"/>
            <a:ext cx="838200" cy="261610"/>
          </a:xfrm>
          <a:prstGeom prst="rect">
            <a:avLst/>
          </a:prstGeom>
          <a:gradFill rotWithShape="1">
            <a:gsLst>
              <a:gs pos="0">
                <a:srgbClr val="E8B54D">
                  <a:tint val="1000"/>
                  <a:satMod val="100000"/>
                </a:srgbClr>
              </a:gs>
              <a:gs pos="68000">
                <a:srgbClr val="E8B54D">
                  <a:tint val="77000"/>
                  <a:satMod val="100000"/>
                </a:srgbClr>
              </a:gs>
              <a:gs pos="81000">
                <a:srgbClr val="E8B54D">
                  <a:tint val="79000"/>
                  <a:satMod val="100000"/>
                </a:srgbClr>
              </a:gs>
              <a:gs pos="86000">
                <a:srgbClr val="E8B54D">
                  <a:tint val="73000"/>
                  <a:satMod val="100000"/>
                </a:srgbClr>
              </a:gs>
              <a:gs pos="100000">
                <a:srgbClr val="E8B54D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E8B54D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Nazanin" pitchFamily="2" charset="-78"/>
              </a:rPr>
              <a:t>369</a:t>
            </a:r>
            <a:r>
              <a:rPr kumimoji="0" lang="fa-IR" sz="11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Nazanin" pitchFamily="2" charset="-78"/>
              </a:rPr>
              <a:t> </a:t>
            </a:r>
            <a:r>
              <a:rPr kumimoji="0" lang="fa-I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Nazanin" pitchFamily="2" charset="-78"/>
              </a:rPr>
              <a:t>نفر عضو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B Nazanin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001874849"/>
              </p:ext>
            </p:extLst>
          </p:nvPr>
        </p:nvGraphicFramePr>
        <p:xfrm>
          <a:off x="38100" y="533400"/>
          <a:ext cx="8915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Group264"/>
          <p:cNvGrpSpPr/>
          <p:nvPr/>
        </p:nvGrpSpPr>
        <p:grpSpPr>
          <a:xfrm>
            <a:off x="4571999" y="3886200"/>
            <a:ext cx="4495801" cy="1704729"/>
            <a:chOff x="807009" y="508891"/>
            <a:chExt cx="6086512" cy="588195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0" name="List"/>
            <p:cNvGrpSpPr/>
            <p:nvPr/>
          </p:nvGrpSpPr>
          <p:grpSpPr>
            <a:xfrm>
              <a:off x="807010" y="4097282"/>
              <a:ext cx="6086510" cy="2293561"/>
              <a:chOff x="807010" y="4097282"/>
              <a:chExt cx="6086510" cy="229356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07010" y="4097282"/>
                <a:ext cx="2212862" cy="2251827"/>
                <a:chOff x="807010" y="4097282"/>
                <a:chExt cx="2212862" cy="2251827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807010" y="4097282"/>
                  <a:ext cx="2212862" cy="2251827"/>
                </a:xfrm>
                <a:custGeom>
                  <a:avLst/>
                  <a:gdLst>
                    <a:gd name="rtl" fmla="*/ 30400 w 2212862"/>
                    <a:gd name="rtt" fmla="*/ 91200 h 2251827"/>
                    <a:gd name="rtr" fmla="*/ 2182461 w 2212862"/>
                    <a:gd name="rtb" fmla="*/ 2251827 h 2251827"/>
                  </a:gdLst>
                  <a:ahLst/>
                  <a:cxnLst/>
                  <a:rect l="rtl" t="rtt" r="rtr" b="rtb"/>
                  <a:pathLst>
                    <a:path w="2212862" h="2251827">
                      <a:moveTo>
                        <a:pt x="91200" y="0"/>
                      </a:moveTo>
                      <a:lnTo>
                        <a:pt x="2121662" y="0"/>
                      </a:lnTo>
                      <a:cubicBezTo>
                        <a:pt x="2172034" y="0"/>
                        <a:pt x="2212862" y="40830"/>
                        <a:pt x="2212862" y="91200"/>
                      </a:cubicBezTo>
                      <a:lnTo>
                        <a:pt x="2212862" y="2160627"/>
                      </a:lnTo>
                      <a:cubicBezTo>
                        <a:pt x="2212862" y="2211000"/>
                        <a:pt x="2172034" y="2251827"/>
                        <a:pt x="2121662" y="2251827"/>
                      </a:cubicBezTo>
                      <a:lnTo>
                        <a:pt x="91200" y="2251827"/>
                      </a:lnTo>
                      <a:cubicBezTo>
                        <a:pt x="40830" y="2251827"/>
                        <a:pt x="0" y="2211000"/>
                        <a:pt x="0" y="2160627"/>
                      </a:cubicBezTo>
                      <a:lnTo>
                        <a:pt x="0" y="91200"/>
                      </a:lnTo>
                      <a:cubicBezTo>
                        <a:pt x="0" y="40830"/>
                        <a:pt x="40830" y="0"/>
                        <a:pt x="91200" y="0"/>
                      </a:cubicBezTo>
                      <a:close/>
                    </a:path>
                  </a:pathLst>
                </a:custGeom>
                <a:solidFill>
                  <a:srgbClr val="E85464"/>
                </a:solidFill>
                <a:ln w="7600" cap="flat">
                  <a:solidFill>
                    <a:srgbClr val="E85464"/>
                  </a:solidFill>
                  <a:bevel/>
                </a:ln>
              </p:spPr>
              <p:txBody>
                <a:bodyPr wrap="square" lIns="36000" tIns="0" rIns="36000" bIns="0" rtlCol="0" anchor="t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B Titr" pitchFamily="2" charset="-78"/>
                    </a:rPr>
                    <a:t>ارزش ریالی خدمات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B Titr" pitchFamily="2" charset="-78"/>
                    </a:rPr>
                    <a:t>490/380/000</a:t>
                  </a:r>
                  <a:endParaRPr kumimoji="0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680658" y="4139016"/>
                <a:ext cx="2212862" cy="2251827"/>
                <a:chOff x="4680658" y="4139016"/>
                <a:chExt cx="2212862" cy="2251827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680658" y="4139016"/>
                  <a:ext cx="2212862" cy="2251827"/>
                </a:xfrm>
                <a:custGeom>
                  <a:avLst/>
                  <a:gdLst>
                    <a:gd name="rtl" fmla="*/ 30400 w 2212862"/>
                    <a:gd name="rtt" fmla="*/ 91200 h 2251827"/>
                    <a:gd name="rtr" fmla="*/ 2182461 w 2212862"/>
                    <a:gd name="rtb" fmla="*/ 2251827 h 2251827"/>
                  </a:gdLst>
                  <a:ahLst/>
                  <a:cxnLst/>
                  <a:rect l="rtl" t="rtt" r="rtr" b="rtb"/>
                  <a:pathLst>
                    <a:path w="2212862" h="2251827">
                      <a:moveTo>
                        <a:pt x="91200" y="0"/>
                      </a:moveTo>
                      <a:lnTo>
                        <a:pt x="2121662" y="0"/>
                      </a:lnTo>
                      <a:cubicBezTo>
                        <a:pt x="2172034" y="0"/>
                        <a:pt x="2212862" y="40830"/>
                        <a:pt x="2212862" y="91200"/>
                      </a:cubicBezTo>
                      <a:lnTo>
                        <a:pt x="2212862" y="2160627"/>
                      </a:lnTo>
                      <a:cubicBezTo>
                        <a:pt x="2212862" y="2211000"/>
                        <a:pt x="2172034" y="2251827"/>
                        <a:pt x="2121662" y="2251827"/>
                      </a:cubicBezTo>
                      <a:lnTo>
                        <a:pt x="91200" y="2251827"/>
                      </a:lnTo>
                      <a:cubicBezTo>
                        <a:pt x="40830" y="2251827"/>
                        <a:pt x="0" y="2211000"/>
                        <a:pt x="0" y="2160627"/>
                      </a:cubicBezTo>
                      <a:lnTo>
                        <a:pt x="0" y="91200"/>
                      </a:lnTo>
                      <a:cubicBezTo>
                        <a:pt x="0" y="40830"/>
                        <a:pt x="40830" y="0"/>
                        <a:pt x="91200" y="0"/>
                      </a:cubicBezTo>
                      <a:close/>
                    </a:path>
                  </a:pathLst>
                </a:custGeom>
                <a:solidFill>
                  <a:srgbClr val="007FCC"/>
                </a:solidFill>
                <a:ln w="7600" cap="flat">
                  <a:solidFill>
                    <a:srgbClr val="007FCC"/>
                  </a:solidFill>
                  <a:bevel/>
                </a:ln>
              </p:spPr>
              <p:txBody>
                <a:bodyPr wrap="square" lIns="36000" tIns="0" rIns="36000" bIns="0"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B Titr" pitchFamily="2" charset="-78"/>
                    </a:rPr>
                    <a:t>1424   جلسه </a:t>
                  </a:r>
                  <a:endParaRPr kumimoji="0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B Titr" pitchFamily="2" charset="-78"/>
                  </a:endParaRPr>
                </a:p>
              </p:txBody>
            </p:sp>
          </p:grpSp>
        </p:grpSp>
        <p:grpSp>
          <p:nvGrpSpPr>
            <p:cNvPr id="11" name="List"/>
            <p:cNvGrpSpPr/>
            <p:nvPr/>
          </p:nvGrpSpPr>
          <p:grpSpPr>
            <a:xfrm>
              <a:off x="807009" y="508891"/>
              <a:ext cx="6086512" cy="2419625"/>
              <a:chOff x="807009" y="508891"/>
              <a:chExt cx="6086512" cy="241962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07009" y="571498"/>
                <a:ext cx="2212862" cy="2357018"/>
                <a:chOff x="807009" y="571498"/>
                <a:chExt cx="2212862" cy="2357018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807009" y="571498"/>
                  <a:ext cx="2212862" cy="2357018"/>
                </a:xfrm>
                <a:custGeom>
                  <a:avLst/>
                  <a:gdLst>
                    <a:gd name="rtl" fmla="*/ 30400 w 2212862"/>
                    <a:gd name="rtt" fmla="*/ 91200 h 2357018"/>
                    <a:gd name="rtr" fmla="*/ 2182461 w 2212862"/>
                    <a:gd name="rtb" fmla="*/ 2357018 h 2357018"/>
                  </a:gdLst>
                  <a:ahLst/>
                  <a:cxnLst/>
                  <a:rect l="rtl" t="rtt" r="rtr" b="rtb"/>
                  <a:pathLst>
                    <a:path w="2212862" h="2357018">
                      <a:moveTo>
                        <a:pt x="91200" y="0"/>
                      </a:moveTo>
                      <a:lnTo>
                        <a:pt x="2121662" y="0"/>
                      </a:lnTo>
                      <a:cubicBezTo>
                        <a:pt x="2172034" y="0"/>
                        <a:pt x="2212862" y="40830"/>
                        <a:pt x="2212862" y="91200"/>
                      </a:cubicBezTo>
                      <a:lnTo>
                        <a:pt x="2212862" y="2265818"/>
                      </a:lnTo>
                      <a:cubicBezTo>
                        <a:pt x="2212862" y="2316191"/>
                        <a:pt x="2172034" y="2357018"/>
                        <a:pt x="2121662" y="2357018"/>
                      </a:cubicBezTo>
                      <a:lnTo>
                        <a:pt x="91200" y="2357018"/>
                      </a:lnTo>
                      <a:cubicBezTo>
                        <a:pt x="40830" y="2357018"/>
                        <a:pt x="0" y="2316191"/>
                        <a:pt x="0" y="2265818"/>
                      </a:cubicBezTo>
                      <a:lnTo>
                        <a:pt x="0" y="91200"/>
                      </a:lnTo>
                      <a:cubicBezTo>
                        <a:pt x="0" y="40830"/>
                        <a:pt x="40830" y="0"/>
                        <a:pt x="91200" y="0"/>
                      </a:cubicBezTo>
                      <a:close/>
                    </a:path>
                  </a:pathLst>
                </a:custGeom>
                <a:solidFill>
                  <a:srgbClr val="E85464"/>
                </a:solidFill>
                <a:ln w="7600" cap="flat">
                  <a:solidFill>
                    <a:srgbClr val="E85464"/>
                  </a:solidFill>
                  <a:bevel/>
                </a:ln>
              </p:spPr>
              <p:txBody>
                <a:bodyPr wrap="square" lIns="36000" tIns="0" rIns="36000" bIns="0" rtlCol="0" anchor="ctr" anchorCtr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cs typeface="B Titr" pitchFamily="2" charset="-78"/>
                    </a:rPr>
                    <a:t>ارزش ریالی خدمات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cs typeface="B Titr" pitchFamily="2" charset="-78"/>
                    </a:rPr>
                    <a:t> </a:t>
                  </a:r>
                  <a:r>
                    <a:rPr kumimoji="0" lang="fa-I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cs typeface="B Titr" pitchFamily="2" charset="-78"/>
                    </a:rPr>
                    <a:t>152/034/000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B Titr" pitchFamily="2" charset="-78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680659" y="508891"/>
                <a:ext cx="2212862" cy="2357018"/>
                <a:chOff x="4680659" y="508891"/>
                <a:chExt cx="2212862" cy="2357018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4680659" y="508891"/>
                  <a:ext cx="2212862" cy="2357018"/>
                </a:xfrm>
                <a:custGeom>
                  <a:avLst/>
                  <a:gdLst>
                    <a:gd name="rtl" fmla="*/ 30400 w 2212862"/>
                    <a:gd name="rtt" fmla="*/ 91200 h 2357018"/>
                    <a:gd name="rtr" fmla="*/ 2182461 w 2212862"/>
                    <a:gd name="rtb" fmla="*/ 2357018 h 2357018"/>
                  </a:gdLst>
                  <a:ahLst/>
                  <a:cxnLst/>
                  <a:rect l="rtl" t="rtt" r="rtr" b="rtb"/>
                  <a:pathLst>
                    <a:path w="2212862" h="2357018">
                      <a:moveTo>
                        <a:pt x="91200" y="0"/>
                      </a:moveTo>
                      <a:lnTo>
                        <a:pt x="2121662" y="0"/>
                      </a:lnTo>
                      <a:cubicBezTo>
                        <a:pt x="2172034" y="0"/>
                        <a:pt x="2212862" y="40830"/>
                        <a:pt x="2212862" y="91200"/>
                      </a:cubicBezTo>
                      <a:lnTo>
                        <a:pt x="2212862" y="2265818"/>
                      </a:lnTo>
                      <a:cubicBezTo>
                        <a:pt x="2212862" y="2316191"/>
                        <a:pt x="2172034" y="2357018"/>
                        <a:pt x="2121662" y="2357018"/>
                      </a:cubicBezTo>
                      <a:lnTo>
                        <a:pt x="91200" y="2357018"/>
                      </a:lnTo>
                      <a:cubicBezTo>
                        <a:pt x="40830" y="2357018"/>
                        <a:pt x="0" y="2316191"/>
                        <a:pt x="0" y="2265818"/>
                      </a:cubicBezTo>
                      <a:lnTo>
                        <a:pt x="0" y="91200"/>
                      </a:lnTo>
                      <a:cubicBezTo>
                        <a:pt x="0" y="40830"/>
                        <a:pt x="40830" y="0"/>
                        <a:pt x="91200" y="0"/>
                      </a:cubicBezTo>
                      <a:close/>
                    </a:path>
                  </a:pathLst>
                </a:custGeom>
                <a:solidFill>
                  <a:srgbClr val="007FCC"/>
                </a:solidFill>
                <a:ln w="7600" cap="flat">
                  <a:solidFill>
                    <a:srgbClr val="007FCC"/>
                  </a:solidFill>
                  <a:bevel/>
                </a:ln>
              </p:spPr>
              <p:txBody>
                <a:bodyPr wrap="square" lIns="36000" tIns="0" rIns="36000" bIns="0" rtlCol="0" anchor="ctr" anchorCtr="1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cs typeface="B Titr" pitchFamily="2" charset="-78"/>
                    </a:rPr>
                    <a:t>664     جلسه 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B Titr" pitchFamily="2" charset="-78"/>
                  </a:endParaRPr>
                </a:p>
              </p:txBody>
            </p:sp>
          </p:grpSp>
        </p:grpSp>
        <p:grpSp>
          <p:nvGrpSpPr>
            <p:cNvPr id="12" name="Bevel-style Circle Pie"/>
            <p:cNvGrpSpPr/>
            <p:nvPr/>
          </p:nvGrpSpPr>
          <p:grpSpPr>
            <a:xfrm rot="5412000">
              <a:off x="2100338" y="1855100"/>
              <a:ext cx="3764880" cy="3256269"/>
              <a:chOff x="2115424" y="1849292"/>
              <a:chExt cx="3764880" cy="3256269"/>
            </a:xfrm>
          </p:grpSpPr>
          <p:sp>
            <p:nvSpPr>
              <p:cNvPr id="13" name="ArcArrow"/>
              <p:cNvSpPr/>
              <p:nvPr/>
            </p:nvSpPr>
            <p:spPr>
              <a:xfrm>
                <a:off x="2642704" y="1857922"/>
                <a:ext cx="3237600" cy="3237600"/>
              </a:xfrm>
              <a:custGeom>
                <a:avLst/>
                <a:gdLst/>
                <a:ahLst/>
                <a:cxnLst/>
                <a:rect l="0" t="0" r="0" b="0"/>
                <a:pathLst>
                  <a:path w="3237600" h="3237600">
                    <a:moveTo>
                      <a:pt x="1618800" y="0"/>
                    </a:moveTo>
                    <a:cubicBezTo>
                      <a:pt x="2512839" y="0"/>
                      <a:pt x="3237600" y="724761"/>
                      <a:pt x="3237600" y="1618800"/>
                    </a:cubicBezTo>
                    <a:lnTo>
                      <a:pt x="1618800" y="1618800"/>
                    </a:lnTo>
                    <a:lnTo>
                      <a:pt x="1618800" y="0"/>
                    </a:lnTo>
                    <a:close/>
                  </a:path>
                </a:pathLst>
              </a:custGeom>
              <a:solidFill>
                <a:srgbClr val="7FB80E"/>
              </a:solidFill>
              <a:ln w="25333" cap="flat">
                <a:noFill/>
                <a:bevel/>
              </a:ln>
            </p:spPr>
          </p:sp>
          <p:sp>
            <p:nvSpPr>
              <p:cNvPr id="16" name="ArcArrow"/>
              <p:cNvSpPr/>
              <p:nvPr/>
            </p:nvSpPr>
            <p:spPr>
              <a:xfrm>
                <a:off x="2642702" y="1849292"/>
                <a:ext cx="3237599" cy="3237599"/>
              </a:xfrm>
              <a:custGeom>
                <a:avLst/>
                <a:gdLst/>
                <a:ahLst/>
                <a:cxnLst/>
                <a:rect l="0" t="0" r="0" b="0"/>
                <a:pathLst>
                  <a:path w="3237600" h="3237600">
                    <a:moveTo>
                      <a:pt x="3237600" y="1618800"/>
                    </a:moveTo>
                    <a:cubicBezTo>
                      <a:pt x="3237600" y="2512839"/>
                      <a:pt x="2512839" y="3237600"/>
                      <a:pt x="1618800" y="3237600"/>
                    </a:cubicBezTo>
                    <a:lnTo>
                      <a:pt x="1618800" y="1618800"/>
                    </a:lnTo>
                    <a:lnTo>
                      <a:pt x="3237600" y="1618800"/>
                    </a:lnTo>
                    <a:close/>
                  </a:path>
                </a:pathLst>
              </a:custGeom>
              <a:solidFill>
                <a:srgbClr val="7FB80E"/>
              </a:solidFill>
              <a:ln w="25333" cap="flat">
                <a:noFill/>
                <a:bevel/>
              </a:ln>
            </p:spPr>
          </p:sp>
          <p:sp>
            <p:nvSpPr>
              <p:cNvPr id="17" name="ArcArrow"/>
              <p:cNvSpPr/>
              <p:nvPr/>
            </p:nvSpPr>
            <p:spPr>
              <a:xfrm>
                <a:off x="2115426" y="1859336"/>
                <a:ext cx="3237597" cy="3237600"/>
              </a:xfrm>
              <a:custGeom>
                <a:avLst/>
                <a:gdLst/>
                <a:ahLst/>
                <a:cxnLst/>
                <a:rect l="0" t="0" r="0" b="0"/>
                <a:pathLst>
                  <a:path w="3237600" h="3237600">
                    <a:moveTo>
                      <a:pt x="1618800" y="3237600"/>
                    </a:moveTo>
                    <a:cubicBezTo>
                      <a:pt x="724761" y="3237600"/>
                      <a:pt x="0" y="2512839"/>
                      <a:pt x="0" y="1618800"/>
                    </a:cubicBezTo>
                    <a:lnTo>
                      <a:pt x="1618800" y="1618800"/>
                    </a:lnTo>
                    <a:lnTo>
                      <a:pt x="1618800" y="3237600"/>
                    </a:lnTo>
                    <a:close/>
                  </a:path>
                </a:pathLst>
              </a:custGeom>
              <a:solidFill>
                <a:srgbClr val="7FB80E"/>
              </a:solidFill>
              <a:ln w="25333" cap="flat">
                <a:noFill/>
                <a:bevel/>
              </a:ln>
            </p:spPr>
          </p:sp>
          <p:sp>
            <p:nvSpPr>
              <p:cNvPr id="18" name="ArcArrow"/>
              <p:cNvSpPr/>
              <p:nvPr/>
            </p:nvSpPr>
            <p:spPr>
              <a:xfrm>
                <a:off x="2115424" y="1867958"/>
                <a:ext cx="3237601" cy="3237603"/>
              </a:xfrm>
              <a:custGeom>
                <a:avLst/>
                <a:gdLst/>
                <a:ahLst/>
                <a:cxnLst/>
                <a:rect l="0" t="0" r="0" b="0"/>
                <a:pathLst>
                  <a:path w="3237600" h="3237600">
                    <a:moveTo>
                      <a:pt x="0" y="1618800"/>
                    </a:moveTo>
                    <a:cubicBezTo>
                      <a:pt x="0" y="724761"/>
                      <a:pt x="724761" y="0"/>
                      <a:pt x="1618800" y="0"/>
                    </a:cubicBezTo>
                    <a:lnTo>
                      <a:pt x="1618800" y="1618800"/>
                    </a:lnTo>
                    <a:lnTo>
                      <a:pt x="0" y="1618800"/>
                    </a:lnTo>
                    <a:close/>
                  </a:path>
                </a:pathLst>
              </a:custGeom>
              <a:solidFill>
                <a:srgbClr val="7FB80E"/>
              </a:solidFill>
              <a:ln w="25333" cap="flat">
                <a:noFill/>
                <a:bevel/>
              </a:ln>
            </p:spPr>
          </p:sp>
        </p:grpSp>
      </p:grpSp>
      <p:sp>
        <p:nvSpPr>
          <p:cNvPr id="27" name="Down Arrow Callout 26"/>
          <p:cNvSpPr/>
          <p:nvPr/>
        </p:nvSpPr>
        <p:spPr>
          <a:xfrm>
            <a:off x="5029200" y="3265711"/>
            <a:ext cx="3763420" cy="620489"/>
          </a:xfrm>
          <a:prstGeom prst="downArrowCallout">
            <a:avLst/>
          </a:prstGeom>
          <a:solidFill>
            <a:srgbClr val="00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B Titr" pitchFamily="2" charset="-78"/>
              </a:rPr>
              <a:t>عملکرد مرکز فیزیوتراپی وکاردرمانی رودسر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28" name="Freeform 27"/>
          <p:cNvSpPr/>
          <p:nvPr/>
        </p:nvSpPr>
        <p:spPr>
          <a:xfrm rot="5400000">
            <a:off x="5099777" y="5670443"/>
            <a:ext cx="518270" cy="507024"/>
          </a:xfrm>
          <a:custGeom>
            <a:avLst/>
            <a:gdLst/>
            <a:ahLst/>
            <a:cxnLst/>
            <a:rect l="0" t="0" r="0" b="0"/>
            <a:pathLst>
              <a:path w="555781" h="507024">
                <a:moveTo>
                  <a:pt x="0" y="0"/>
                </a:moveTo>
                <a:lnTo>
                  <a:pt x="368018" y="0"/>
                </a:lnTo>
                <a:lnTo>
                  <a:pt x="555781" y="253512"/>
                </a:lnTo>
                <a:lnTo>
                  <a:pt x="368018" y="507024"/>
                </a:lnTo>
                <a:lnTo>
                  <a:pt x="0" y="507024"/>
                </a:lnTo>
                <a:lnTo>
                  <a:pt x="172743" y="253512"/>
                </a:lnTo>
                <a:lnTo>
                  <a:pt x="0" y="0"/>
                </a:lnTo>
                <a:close/>
              </a:path>
            </a:pathLst>
          </a:custGeom>
          <a:solidFill>
            <a:srgbClr val="D2808A"/>
          </a:solidFill>
          <a:ln w="7600" cap="flat">
            <a:solidFill>
              <a:srgbClr val="B6404D"/>
            </a:solidFill>
            <a:bevel/>
          </a:ln>
        </p:spPr>
      </p:sp>
      <p:sp>
        <p:nvSpPr>
          <p:cNvPr id="29" name="Freeform 28"/>
          <p:cNvSpPr/>
          <p:nvPr/>
        </p:nvSpPr>
        <p:spPr>
          <a:xfrm rot="5400000">
            <a:off x="8071577" y="5670441"/>
            <a:ext cx="518271" cy="507024"/>
          </a:xfrm>
          <a:custGeom>
            <a:avLst/>
            <a:gdLst/>
            <a:ahLst/>
            <a:cxnLst/>
            <a:rect l="0" t="0" r="0" b="0"/>
            <a:pathLst>
              <a:path w="555781" h="507024">
                <a:moveTo>
                  <a:pt x="0" y="0"/>
                </a:moveTo>
                <a:lnTo>
                  <a:pt x="368018" y="0"/>
                </a:lnTo>
                <a:lnTo>
                  <a:pt x="555781" y="253512"/>
                </a:lnTo>
                <a:lnTo>
                  <a:pt x="368018" y="507024"/>
                </a:lnTo>
                <a:lnTo>
                  <a:pt x="0" y="507024"/>
                </a:lnTo>
                <a:lnTo>
                  <a:pt x="172743" y="253512"/>
                </a:lnTo>
                <a:lnTo>
                  <a:pt x="0" y="0"/>
                </a:lnTo>
                <a:close/>
              </a:path>
            </a:pathLst>
          </a:custGeom>
          <a:solidFill>
            <a:srgbClr val="526DB0">
              <a:lumMod val="60000"/>
              <a:lumOff val="40000"/>
            </a:srgbClr>
          </a:solidFill>
          <a:ln w="7600" cap="flat">
            <a:solidFill>
              <a:srgbClr val="629008"/>
            </a:solidFill>
            <a:bevel/>
          </a:ln>
        </p:spPr>
      </p:sp>
      <p:sp>
        <p:nvSpPr>
          <p:cNvPr id="30" name="Rounded Rectangle 29"/>
          <p:cNvSpPr/>
          <p:nvPr/>
        </p:nvSpPr>
        <p:spPr>
          <a:xfrm>
            <a:off x="4572000" y="6345216"/>
            <a:ext cx="1736094" cy="349849"/>
          </a:xfrm>
          <a:prstGeom prst="roundRect">
            <a:avLst/>
          </a:prstGeom>
          <a:solidFill>
            <a:srgbClr val="F5C20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rgbClr val="F5C201">
                <a:shade val="40000"/>
                <a:satMod val="15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642/414/000 ریال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31706" y="6361203"/>
            <a:ext cx="1736094" cy="349849"/>
          </a:xfrm>
          <a:prstGeom prst="roundRect">
            <a:avLst/>
          </a:prstGeom>
          <a:solidFill>
            <a:srgbClr val="B4B39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rgbClr val="B4B392">
                <a:shade val="40000"/>
                <a:satMod val="15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2088  جلسه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6380" y="4235057"/>
            <a:ext cx="1992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واحد فیزیوتراپی 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73774" y="4950023"/>
            <a:ext cx="1992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واحد کاردرمانی </a:t>
            </a:r>
            <a:endParaRPr lang="en-US" sz="1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647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  <p:bldGraphic spid="5" grpId="0">
        <p:bldAsOne/>
      </p:bldGraphic>
      <p:bldP spid="6" grpId="0" animBg="1"/>
      <p:bldGraphic spid="7" grpId="0">
        <p:bldAsOne/>
      </p:bldGraphic>
      <p:bldP spid="27" grpId="0" animBg="1"/>
      <p:bldP spid="30" grpId="0" animBg="1"/>
      <p:bldP spid="31" grpId="0" animBg="1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05000" y="76200"/>
            <a:ext cx="5181600" cy="381000"/>
          </a:xfrm>
          <a:prstGeom prst="roundRect">
            <a:avLst/>
          </a:prstGeom>
          <a:gradFill rotWithShape="1">
            <a:gsLst>
              <a:gs pos="0">
                <a:srgbClr val="B5AE53">
                  <a:tint val="1000"/>
                  <a:satMod val="100000"/>
                </a:srgbClr>
              </a:gs>
              <a:gs pos="68000">
                <a:srgbClr val="B5AE53">
                  <a:tint val="77000"/>
                  <a:satMod val="100000"/>
                </a:srgbClr>
              </a:gs>
              <a:gs pos="81000">
                <a:srgbClr val="B5AE53">
                  <a:tint val="79000"/>
                  <a:satMod val="100000"/>
                </a:srgbClr>
              </a:gs>
              <a:gs pos="86000">
                <a:srgbClr val="B5AE53">
                  <a:tint val="73000"/>
                  <a:satMod val="100000"/>
                </a:srgbClr>
              </a:gs>
              <a:gs pos="100000">
                <a:srgbClr val="B5AE53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B5AE53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fa-IR" sz="1600" kern="0" dirty="0" smtClean="0">
                <a:latin typeface="Calibri"/>
                <a:ea typeface="Calibri"/>
                <a:cs typeface="B Titr"/>
              </a:rPr>
              <a:t>عملکرد </a:t>
            </a:r>
            <a:r>
              <a:rPr lang="fa-IR" sz="1600" kern="0" dirty="0">
                <a:latin typeface="Calibri"/>
                <a:ea typeface="Calibri"/>
                <a:cs typeface="B Titr"/>
              </a:rPr>
              <a:t>حوزه بهداشت ، درمان و توانبخشی در سال 98</a:t>
            </a:r>
            <a:endParaRPr lang="en-US" sz="1200" kern="0" dirty="0"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170325053"/>
              </p:ext>
            </p:extLst>
          </p:nvPr>
        </p:nvGraphicFramePr>
        <p:xfrm>
          <a:off x="4724400" y="990600"/>
          <a:ext cx="4191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75128156"/>
              </p:ext>
            </p:extLst>
          </p:nvPr>
        </p:nvGraphicFramePr>
        <p:xfrm>
          <a:off x="304800" y="990600"/>
          <a:ext cx="4114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28800" y="831173"/>
            <a:ext cx="5486399" cy="464227"/>
            <a:chOff x="1434" y="0"/>
            <a:chExt cx="4111355" cy="464227"/>
          </a:xfrm>
        </p:grpSpPr>
        <p:sp>
          <p:nvSpPr>
            <p:cNvPr id="6" name="Rounded Rectangle 5"/>
            <p:cNvSpPr/>
            <p:nvPr/>
          </p:nvSpPr>
          <p:spPr>
            <a:xfrm>
              <a:off x="1434" y="0"/>
              <a:ext cx="4111355" cy="46422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5031" y="13597"/>
              <a:ext cx="4084161" cy="437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 smtClean="0">
                  <a:solidFill>
                    <a:schemeClr val="tx1"/>
                  </a:solidFill>
                  <a:latin typeface="Calibri"/>
                  <a:ea typeface="+mn-ea"/>
                  <a:cs typeface="B Titr" pitchFamily="2" charset="-78"/>
                </a:rPr>
                <a:t>اقدمات شاخص حوزه بهداشت ، درمان و توانبخشی </a:t>
              </a:r>
              <a:endParaRPr lang="en-US" sz="1400" b="1" kern="1200" dirty="0">
                <a:solidFill>
                  <a:schemeClr val="tx1"/>
                </a:solidFill>
                <a:latin typeface="Calibri"/>
                <a:ea typeface="+mn-ea"/>
                <a:cs typeface="B Tit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9731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8" grpId="0">
        <p:bldAsOne/>
      </p:bldGraphic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76133261"/>
              </p:ext>
            </p:extLst>
          </p:nvPr>
        </p:nvGraphicFramePr>
        <p:xfrm>
          <a:off x="4038600" y="1412658"/>
          <a:ext cx="4953000" cy="1254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2468438392"/>
              </p:ext>
            </p:extLst>
          </p:nvPr>
        </p:nvGraphicFramePr>
        <p:xfrm>
          <a:off x="685800" y="1503051"/>
          <a:ext cx="2172689" cy="108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724400" y="891295"/>
            <a:ext cx="3476655" cy="48030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عملکرد</a:t>
            </a:r>
            <a:r>
              <a:rPr kumimoji="0" lang="fa-IR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هیات مدیره و شورای اجرایی شعب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914380"/>
            <a:ext cx="3126179" cy="45722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جلسات</a:t>
            </a:r>
            <a:r>
              <a:rPr kumimoji="0" lang="fa-IR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برگزار شده ستادی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28800" y="228600"/>
            <a:ext cx="5410200" cy="40132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fa-I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عملکرد حوزه</a:t>
            </a:r>
            <a:r>
              <a:rPr kumimoji="0" lang="fa-IR" sz="1600" b="0" i="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</a:t>
            </a:r>
            <a:r>
              <a:rPr kumimoji="0" lang="fa-I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های مستقل ستادی  در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سال98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912586441"/>
              </p:ext>
            </p:extLst>
          </p:nvPr>
        </p:nvGraphicFramePr>
        <p:xfrm>
          <a:off x="990600" y="2993562"/>
          <a:ext cx="6934200" cy="363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xmlns="" val="2422856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P spid="16" grpId="0" animBg="1"/>
      <p:bldP spid="17" grpId="0" animBg="1"/>
      <p:bldP spid="18" grpId="0" animBg="1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28800" y="0"/>
            <a:ext cx="5410200" cy="40132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عملکرد حوزه</a:t>
            </a:r>
            <a:r>
              <a:rPr kumimoji="0" lang="fa-I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های مستقل ستادی  در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سال98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815910826"/>
              </p:ext>
            </p:extLst>
          </p:nvPr>
        </p:nvGraphicFramePr>
        <p:xfrm>
          <a:off x="76200" y="559269"/>
          <a:ext cx="8153400" cy="607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 rot="5400000">
            <a:off x="6636115" y="3214465"/>
            <a:ext cx="3886201" cy="851631"/>
            <a:chOff x="-810660" y="-965416"/>
            <a:chExt cx="2775489" cy="355131"/>
          </a:xfrm>
        </p:grpSpPr>
        <p:sp>
          <p:nvSpPr>
            <p:cNvPr id="19" name="Rounded Rectangle 18"/>
            <p:cNvSpPr/>
            <p:nvPr/>
          </p:nvSpPr>
          <p:spPr>
            <a:xfrm>
              <a:off x="-810660" y="-965416"/>
              <a:ext cx="2775489" cy="355131"/>
            </a:xfrm>
            <a:prstGeom prst="roundRect">
              <a:avLst>
                <a:gd name="adj" fmla="val 10000"/>
              </a:avLst>
            </a:prstGeom>
            <a:solidFill>
              <a:srgbClr val="CC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-604574" y="-965416"/>
              <a:ext cx="2242873" cy="334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cs typeface="B Titr" pitchFamily="2" charset="-78"/>
                </a:rPr>
                <a:t>واحد امور بانوان</a:t>
              </a:r>
              <a:endParaRPr lang="en-US" sz="2000" kern="1200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5631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6781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B Titr" pitchFamily="2" charset="-78"/>
              </a:rPr>
              <a:t>میزان پیشرفت پروژه های عمرانی در حال اجرا تا پایان</a:t>
            </a:r>
            <a:r>
              <a:rPr lang="fa-IR" kern="0" dirty="0">
                <a:cs typeface="B Titr" pitchFamily="2" charset="-78"/>
              </a:rPr>
              <a:t> </a:t>
            </a:r>
            <a:r>
              <a:rPr lang="fa-IR" kern="0" dirty="0" smtClean="0">
                <a:cs typeface="B Titr" pitchFamily="2" charset="-78"/>
              </a:rPr>
              <a:t>سال98 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228600"/>
            <a:ext cx="5410200" cy="40132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عملکرد</a:t>
            </a:r>
            <a:r>
              <a:rPr kumimoji="0" lang="fa-I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حوزه</a:t>
            </a:r>
            <a:r>
              <a:rPr kumimoji="0" lang="fa-I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های مستقل ستادی  در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سال98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1387182"/>
              </p:ext>
            </p:extLst>
          </p:nvPr>
        </p:nvGraphicFramePr>
        <p:xfrm>
          <a:off x="228600" y="1359091"/>
          <a:ext cx="8546276" cy="5117909"/>
        </p:xfrm>
        <a:graphic>
          <a:graphicData uri="http://schemas.openxmlformats.org/drawingml/2006/table">
            <a:tbl>
              <a:tblPr firstRow="1" bandRow="1"/>
              <a:tblGrid>
                <a:gridCol w="936173"/>
                <a:gridCol w="1317171"/>
                <a:gridCol w="5519057"/>
                <a:gridCol w="773875"/>
              </a:tblGrid>
              <a:tr h="4862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600" dirty="0" smtClean="0">
                          <a:cs typeface="B Titr" pitchFamily="2" charset="-78"/>
                        </a:rPr>
                        <a:t>درصد پیشرفت </a:t>
                      </a:r>
                      <a:endParaRPr lang="en-US" sz="1600" dirty="0">
                        <a:cs typeface="B Titr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600" dirty="0" smtClean="0">
                          <a:cs typeface="B Titr" pitchFamily="2" charset="-78"/>
                        </a:rPr>
                        <a:t>عنوان</a:t>
                      </a:r>
                      <a:r>
                        <a:rPr lang="fa-IR" sz="1600" baseline="0" dirty="0" smtClean="0">
                          <a:cs typeface="B Titr" pitchFamily="2" charset="-78"/>
                        </a:rPr>
                        <a:t> پروژه </a:t>
                      </a:r>
                      <a:endParaRPr lang="en-US" sz="16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600" dirty="0" smtClean="0">
                          <a:cs typeface="B Titr" pitchFamily="2" charset="-78"/>
                        </a:rPr>
                        <a:t>ردیف </a:t>
                      </a:r>
                      <a:endParaRPr lang="en-US" sz="16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/>
                    </a:solidFill>
                  </a:tcPr>
                </a:tc>
              </a:tr>
              <a:tr h="57895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75%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پایگاه</a:t>
                      </a:r>
                      <a:r>
                        <a:rPr lang="fa-IR" sz="1400" baseline="0" dirty="0" smtClean="0">
                          <a:cs typeface="B Titr" pitchFamily="2" charset="-78"/>
                        </a:rPr>
                        <a:t> امداد جاده ای زیاز رودسر </a:t>
                      </a:r>
                      <a:endParaRPr lang="fa-IR" sz="1400" dirty="0" smtClean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1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</a:tr>
              <a:tr h="57895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fa-IR" sz="1400" dirty="0" smtClean="0">
                          <a:cs typeface="B Titr" pitchFamily="2" charset="-78"/>
                        </a:rPr>
                        <a:t>توقف</a:t>
                      </a:r>
                      <a:r>
                        <a:rPr lang="fa-IR" sz="1400" baseline="0" dirty="0" smtClean="0">
                          <a:cs typeface="B Titr" pitchFamily="2" charset="-78"/>
                        </a:rPr>
                        <a:t> موقت به علت عدم اختصاص اعتبار از </a:t>
                      </a:r>
                      <a:r>
                        <a:rPr lang="fa-IR" sz="1400" dirty="0" smtClean="0">
                          <a:cs typeface="B Titr" pitchFamily="2" charset="-78"/>
                        </a:rPr>
                        <a:t>سازمان برنامه و بودجه استان </a:t>
                      </a:r>
                      <a:r>
                        <a:rPr lang="fa-IR" sz="1400" baseline="0" dirty="0" smtClean="0">
                          <a:cs typeface="B Titr" pitchFamily="2" charset="-78"/>
                        </a:rPr>
                        <a:t> 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vert="vert27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30%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پایگاه امدادی اداری ماسال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2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</a:tr>
              <a:tr h="57895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55%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انبار امدادی گوشلوندان فومن  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3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</a:tr>
              <a:tr h="57895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97%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انبار امدادی شفت 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4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</a:tr>
              <a:tr h="578959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50%</a:t>
                      </a:r>
                      <a:endParaRPr lang="en-US" sz="16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انباری</a:t>
                      </a: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 پایگاه امدادی لاکوژده آستانه اشرفیه </a:t>
                      </a:r>
                      <a:endParaRPr lang="en-US" sz="1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6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</a:tr>
              <a:tr h="57895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97%</a:t>
                      </a:r>
                      <a:endParaRPr lang="en-US" sz="1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1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تعمیرات پایگاه امدادی سراوان </a:t>
                      </a:r>
                      <a:endParaRPr lang="en-US" sz="1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7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</a:tr>
              <a:tr h="578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25%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1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پایگاه امدادی اداری آغوزی سیاهکل 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40000"/>
                      </a:srgbClr>
                    </a:solidFill>
                  </a:tcPr>
                </a:tc>
              </a:tr>
              <a:tr h="57895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itchFamily="2" charset="-78"/>
                        </a:rPr>
                        <a:t>85%</a:t>
                      </a:r>
                      <a:endParaRPr lang="en-US" sz="1400" dirty="0" smtClean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itchFamily="2" charset="-78"/>
                        </a:rPr>
                        <a:t>بهسازی مرکز جامع خدمات توانبخشی ، درمانی و دارویی جمعیت در رشت ( فاز 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cs typeface="B Titr" pitchFamily="2" charset="-78"/>
                        </a:rPr>
                        <a:t>(ساخت</a:t>
                      </a:r>
                      <a:r>
                        <a:rPr lang="fa-IR" sz="1200" baseline="0" dirty="0" smtClean="0">
                          <a:cs typeface="B Titr" pitchFamily="2" charset="-78"/>
                        </a:rPr>
                        <a:t> نگهبانی و پذیرش و ...)</a:t>
                      </a:r>
                      <a:endParaRPr lang="en-US" sz="1200" dirty="0" smtClean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8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592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9149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163"/>
          <p:cNvGrpSpPr/>
          <p:nvPr/>
        </p:nvGrpSpPr>
        <p:grpSpPr>
          <a:xfrm>
            <a:off x="714076" y="897864"/>
            <a:ext cx="4945272" cy="2464555"/>
            <a:chOff x="1133266" y="1742514"/>
            <a:chExt cx="6875788" cy="3970249"/>
          </a:xfrm>
        </p:grpSpPr>
        <p:sp>
          <p:nvSpPr>
            <p:cNvPr id="6" name="Round-head Rectangle"/>
            <p:cNvSpPr/>
            <p:nvPr/>
          </p:nvSpPr>
          <p:spPr>
            <a:xfrm>
              <a:off x="2628490" y="4965506"/>
              <a:ext cx="4057792" cy="597849"/>
            </a:xfrm>
            <a:custGeom>
              <a:avLst/>
              <a:gdLst>
                <a:gd name="connsiteX0" fmla="*/ 2028896 w 4057792"/>
                <a:gd name="connsiteY0" fmla="*/ 298925 h 597849"/>
                <a:gd name="connsiteX1" fmla="*/ 0 w 4057792"/>
                <a:gd name="connsiteY1" fmla="*/ 298925 h 597849"/>
                <a:gd name="connsiteX2" fmla="*/ 2028896 w 4057792"/>
                <a:gd name="connsiteY2" fmla="*/ 0 h 597849"/>
                <a:gd name="connsiteX3" fmla="*/ 4057792 w 4057792"/>
                <a:gd name="connsiteY3" fmla="*/ 298925 h 597849"/>
                <a:gd name="connsiteX4" fmla="*/ 2028896 w 4057792"/>
                <a:gd name="connsiteY4" fmla="*/ 597849 h 597849"/>
                <a:gd name="rtl" fmla="*/ 738173 w 4057792"/>
                <a:gd name="rtr" fmla="*/ 3939513 w 405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4057792" h="597849">
                  <a:moveTo>
                    <a:pt x="298925" y="597849"/>
                  </a:moveTo>
                  <a:lnTo>
                    <a:pt x="3758869" y="597849"/>
                  </a:lnTo>
                  <a:cubicBezTo>
                    <a:pt x="3923964" y="597849"/>
                    <a:pt x="4057792" y="464021"/>
                    <a:pt x="4057792" y="298925"/>
                  </a:cubicBezTo>
                  <a:cubicBezTo>
                    <a:pt x="4057792" y="133828"/>
                    <a:pt x="3923964" y="0"/>
                    <a:pt x="3758869" y="0"/>
                  </a:cubicBezTo>
                  <a:lnTo>
                    <a:pt x="298925" y="0"/>
                  </a:lnTo>
                  <a:cubicBezTo>
                    <a:pt x="133828" y="0"/>
                    <a:pt x="0" y="133828"/>
                    <a:pt x="0" y="298925"/>
                  </a:cubicBezTo>
                  <a:cubicBezTo>
                    <a:pt x="0" y="464021"/>
                    <a:pt x="133828" y="597849"/>
                    <a:pt x="298925" y="597849"/>
                  </a:cubicBezTo>
                  <a:close/>
                </a:path>
              </a:pathLst>
            </a:custGeom>
            <a:solidFill>
              <a:srgbClr val="5383C3">
                <a:alpha val="26000"/>
              </a:srgbClr>
            </a:solidFill>
            <a:ln w="7600" cap="flat">
              <a:solidFill>
                <a:srgbClr val="5383C3">
                  <a:alpha val="26000"/>
                </a:srgb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lvl="0" algn="ctr"/>
              <a:r>
                <a:rPr lang="fa-IR" sz="1400" b="1" dirty="0" smtClean="0">
                  <a:cs typeface="B Titr" pitchFamily="2" charset="-78"/>
                </a:rPr>
                <a:t>سایر</a:t>
              </a:r>
            </a:p>
            <a:p>
              <a:pPr algn="ctr"/>
              <a:r>
                <a:rPr lang="fa-IR" sz="800" b="1" dirty="0">
                  <a:cs typeface="B Titr" pitchFamily="2" charset="-78"/>
                </a:rPr>
                <a:t>(شهری – زلزله - برف - دریایی </a:t>
              </a:r>
              <a:r>
                <a:rPr lang="fa-IR" sz="800" b="1" dirty="0" smtClean="0">
                  <a:cs typeface="B Titr" pitchFamily="2" charset="-78"/>
                </a:rPr>
                <a:t> -هوایی و </a:t>
              </a:r>
              <a:r>
                <a:rPr lang="fa-IR" sz="800" b="1" dirty="0">
                  <a:cs typeface="B Titr" pitchFamily="2" charset="-78"/>
                </a:rPr>
                <a:t>...) </a:t>
              </a:r>
              <a:endParaRPr lang="en-US" sz="800" b="1" dirty="0">
                <a:cs typeface="B Titr" pitchFamily="2" charset="-78"/>
              </a:endParaRPr>
            </a:p>
          </p:txBody>
        </p:sp>
        <p:sp>
          <p:nvSpPr>
            <p:cNvPr id="7" name="Round-head Rectangle"/>
            <p:cNvSpPr/>
            <p:nvPr/>
          </p:nvSpPr>
          <p:spPr>
            <a:xfrm>
              <a:off x="3577645" y="1957975"/>
              <a:ext cx="3989848" cy="593158"/>
            </a:xfrm>
            <a:custGeom>
              <a:avLst/>
              <a:gdLst>
                <a:gd name="connsiteX0" fmla="*/ 1994924 w 3989848"/>
                <a:gd name="connsiteY0" fmla="*/ 296579 h 593157"/>
                <a:gd name="connsiteX1" fmla="*/ 0 w 3989848"/>
                <a:gd name="connsiteY1" fmla="*/ 296579 h 593157"/>
                <a:gd name="connsiteX2" fmla="*/ 1994924 w 3989848"/>
                <a:gd name="connsiteY2" fmla="*/ 0 h 593157"/>
                <a:gd name="connsiteX3" fmla="*/ 3989848 w 3989848"/>
                <a:gd name="connsiteY3" fmla="*/ 296579 h 593157"/>
                <a:gd name="connsiteX4" fmla="*/ 1994924 w 3989848"/>
                <a:gd name="connsiteY4" fmla="*/ 593157 h 593157"/>
                <a:gd name="rtl" fmla="*/ 741198 w 3989848"/>
                <a:gd name="rtr" fmla="*/ 3871569 w 39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3989848" h="593157">
                  <a:moveTo>
                    <a:pt x="296579" y="593157"/>
                  </a:moveTo>
                  <a:lnTo>
                    <a:pt x="3693273" y="593157"/>
                  </a:lnTo>
                  <a:cubicBezTo>
                    <a:pt x="3857068" y="593157"/>
                    <a:pt x="3989848" y="460379"/>
                    <a:pt x="3989848" y="296579"/>
                  </a:cubicBezTo>
                  <a:cubicBezTo>
                    <a:pt x="3989848" y="132778"/>
                    <a:pt x="3857068" y="0"/>
                    <a:pt x="3693273" y="0"/>
                  </a:cubicBezTo>
                  <a:lnTo>
                    <a:pt x="296579" y="0"/>
                  </a:lnTo>
                  <a:cubicBezTo>
                    <a:pt x="132778" y="0"/>
                    <a:pt x="0" y="132778"/>
                    <a:pt x="0" y="296579"/>
                  </a:cubicBezTo>
                  <a:cubicBezTo>
                    <a:pt x="0" y="460379"/>
                    <a:pt x="132778" y="593157"/>
                    <a:pt x="296579" y="593157"/>
                  </a:cubicBezTo>
                  <a:close/>
                </a:path>
              </a:pathLst>
            </a:custGeom>
            <a:solidFill>
              <a:srgbClr val="00AE9D">
                <a:alpha val="26000"/>
              </a:srgbClr>
            </a:solidFill>
            <a:ln w="7600" cap="flat">
              <a:solidFill>
                <a:srgbClr val="BDEAE6">
                  <a:alpha val="26000"/>
                </a:srgb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lvl="0" algn="ctr"/>
              <a:r>
                <a:rPr lang="fa-IR" sz="1400" b="1" dirty="0">
                  <a:cs typeface="B Titr" pitchFamily="2" charset="-78"/>
                </a:rPr>
                <a:t>امداد و نجات جاده ای </a:t>
              </a:r>
              <a:endParaRPr lang="en-US" sz="1400" b="1" dirty="0">
                <a:cs typeface="B Titr" pitchFamily="2" charset="-78"/>
              </a:endParaRPr>
            </a:p>
          </p:txBody>
        </p:sp>
        <p:sp>
          <p:nvSpPr>
            <p:cNvPr id="8" name="Round-head Rectangle"/>
            <p:cNvSpPr/>
            <p:nvPr/>
          </p:nvSpPr>
          <p:spPr>
            <a:xfrm>
              <a:off x="4076822" y="2951591"/>
              <a:ext cx="3932232" cy="597466"/>
            </a:xfrm>
            <a:custGeom>
              <a:avLst/>
              <a:gdLst>
                <a:gd name="connsiteX0" fmla="*/ 1966120 w 3932232"/>
                <a:gd name="connsiteY0" fmla="*/ 298733 h 597466"/>
                <a:gd name="connsiteX1" fmla="*/ 0 w 3932232"/>
                <a:gd name="connsiteY1" fmla="*/ 298733 h 597466"/>
                <a:gd name="connsiteX2" fmla="*/ 1966120 w 3932232"/>
                <a:gd name="connsiteY2" fmla="*/ 0 h 597466"/>
                <a:gd name="connsiteX3" fmla="*/ 3932232 w 3932232"/>
                <a:gd name="connsiteY3" fmla="*/ 298733 h 597466"/>
                <a:gd name="connsiteX4" fmla="*/ 1966120 w 3932232"/>
                <a:gd name="connsiteY4" fmla="*/ 597466 h 597466"/>
                <a:gd name="rtl" fmla="*/ 730892 w 3932232"/>
                <a:gd name="rtr" fmla="*/ 3851931 w 39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3932232" h="597466">
                  <a:moveTo>
                    <a:pt x="298733" y="597466"/>
                  </a:moveTo>
                  <a:lnTo>
                    <a:pt x="3633499" y="597466"/>
                  </a:lnTo>
                  <a:cubicBezTo>
                    <a:pt x="3798495" y="597466"/>
                    <a:pt x="3932232" y="463723"/>
                    <a:pt x="3932232" y="298733"/>
                  </a:cubicBezTo>
                  <a:cubicBezTo>
                    <a:pt x="3932232" y="133743"/>
                    <a:pt x="3798495" y="0"/>
                    <a:pt x="3633499" y="0"/>
                  </a:cubicBezTo>
                  <a:lnTo>
                    <a:pt x="298733" y="0"/>
                  </a:lnTo>
                  <a:cubicBezTo>
                    <a:pt x="133743" y="0"/>
                    <a:pt x="0" y="133743"/>
                    <a:pt x="0" y="298733"/>
                  </a:cubicBezTo>
                  <a:cubicBezTo>
                    <a:pt x="0" y="463723"/>
                    <a:pt x="133743" y="597466"/>
                    <a:pt x="298733" y="597466"/>
                  </a:cubicBezTo>
                  <a:close/>
                </a:path>
              </a:pathLst>
            </a:custGeom>
            <a:solidFill>
              <a:srgbClr val="FDB933">
                <a:alpha val="26000"/>
              </a:srgbClr>
            </a:solidFill>
            <a:ln w="7600" cap="flat">
              <a:solidFill>
                <a:srgbClr val="FDB933">
                  <a:alpha val="26000"/>
                </a:srgb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/>
              <a:r>
                <a:rPr lang="fa-IR" sz="1400" b="1" dirty="0">
                  <a:cs typeface="B Titr" pitchFamily="2" charset="-78"/>
                </a:rPr>
                <a:t>امداد و نجات </a:t>
              </a:r>
              <a:r>
                <a:rPr lang="fa-IR" sz="1400" b="1" dirty="0" smtClean="0">
                  <a:cs typeface="B Titr" pitchFamily="2" charset="-78"/>
                </a:rPr>
                <a:t>کوهستان</a:t>
              </a:r>
              <a:endParaRPr lang="en-US" sz="1400" b="1" dirty="0">
                <a:cs typeface="B Titr" pitchFamily="2" charset="-78"/>
              </a:endParaRPr>
            </a:p>
          </p:txBody>
        </p:sp>
        <p:grpSp>
          <p:nvGrpSpPr>
            <p:cNvPr id="9" name="Circle"/>
            <p:cNvGrpSpPr/>
            <p:nvPr/>
          </p:nvGrpSpPr>
          <p:grpSpPr>
            <a:xfrm>
              <a:off x="3577641" y="1742514"/>
              <a:ext cx="945839" cy="974389"/>
              <a:chOff x="3577641" y="1742514"/>
              <a:chExt cx="945839" cy="974389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3577641" y="1742514"/>
                <a:ext cx="945839" cy="974389"/>
              </a:xfrm>
              <a:custGeom>
                <a:avLst/>
                <a:gdLst/>
                <a:ahLst/>
                <a:cxnLst/>
                <a:rect l="0" t="0" r="0" b="0"/>
                <a:pathLst>
                  <a:path w="655962" h="655962">
                    <a:moveTo>
                      <a:pt x="0" y="327981"/>
                    </a:moveTo>
                    <a:cubicBezTo>
                      <a:pt x="0" y="146684"/>
                      <a:pt x="146818" y="0"/>
                      <a:pt x="327981" y="0"/>
                    </a:cubicBezTo>
                    <a:cubicBezTo>
                      <a:pt x="509095" y="0"/>
                      <a:pt x="655962" y="146684"/>
                      <a:pt x="655962" y="327981"/>
                    </a:cubicBezTo>
                    <a:cubicBezTo>
                      <a:pt x="655962" y="508984"/>
                      <a:pt x="509095" y="655962"/>
                      <a:pt x="327981" y="655962"/>
                    </a:cubicBezTo>
                    <a:cubicBezTo>
                      <a:pt x="146818" y="655962"/>
                      <a:pt x="0" y="508984"/>
                      <a:pt x="0" y="327981"/>
                    </a:cubicBezTo>
                    <a:close/>
                  </a:path>
                </a:pathLst>
              </a:custGeom>
              <a:solidFill>
                <a:srgbClr val="00AE9D"/>
              </a:solidFill>
              <a:ln w="7600" cap="flat">
                <a:solidFill>
                  <a:srgbClr val="00AE9D"/>
                </a:solidFill>
                <a:bevel/>
              </a:ln>
            </p:spPr>
          </p:sp>
          <p:sp>
            <p:nvSpPr>
              <p:cNvPr id="61" name="Freeform 60"/>
              <p:cNvSpPr/>
              <p:nvPr/>
            </p:nvSpPr>
            <p:spPr>
              <a:xfrm>
                <a:off x="4028469" y="2534485"/>
                <a:ext cx="245238" cy="102063"/>
              </a:xfrm>
              <a:custGeom>
                <a:avLst/>
                <a:gdLst/>
                <a:ahLst/>
                <a:cxnLst/>
                <a:rect l="0" t="0" r="0" b="0"/>
                <a:pathLst>
                  <a:path w="245238" h="102063">
                    <a:moveTo>
                      <a:pt x="0" y="51032"/>
                    </a:moveTo>
                    <a:cubicBezTo>
                      <a:pt x="0" y="22699"/>
                      <a:pt x="54841" y="0"/>
                      <a:pt x="122618" y="0"/>
                    </a:cubicBezTo>
                    <a:cubicBezTo>
                      <a:pt x="190323" y="0"/>
                      <a:pt x="245238" y="22699"/>
                      <a:pt x="245238" y="51032"/>
                    </a:cubicBezTo>
                    <a:cubicBezTo>
                      <a:pt x="245238" y="79113"/>
                      <a:pt x="190323" y="102063"/>
                      <a:pt x="122618" y="102063"/>
                    </a:cubicBezTo>
                    <a:cubicBezTo>
                      <a:pt x="54841" y="102063"/>
                      <a:pt x="0" y="79113"/>
                      <a:pt x="0" y="510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00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871914" y="1818576"/>
                <a:ext cx="413012" cy="249272"/>
              </a:xfrm>
              <a:custGeom>
                <a:avLst/>
                <a:gdLst/>
                <a:ahLst/>
                <a:cxnLst/>
                <a:rect l="0" t="0" r="0" b="0"/>
                <a:pathLst>
                  <a:path w="413013" h="249272">
                    <a:moveTo>
                      <a:pt x="0" y="124636"/>
                    </a:moveTo>
                    <a:cubicBezTo>
                      <a:pt x="0" y="55801"/>
                      <a:pt x="92456" y="0"/>
                      <a:pt x="206506" y="0"/>
                    </a:cubicBezTo>
                    <a:cubicBezTo>
                      <a:pt x="320557" y="0"/>
                      <a:pt x="413013" y="55801"/>
                      <a:pt x="413013" y="124636"/>
                    </a:cubicBezTo>
                    <a:cubicBezTo>
                      <a:pt x="413013" y="193471"/>
                      <a:pt x="320557" y="249272"/>
                      <a:pt x="206506" y="249272"/>
                    </a:cubicBezTo>
                    <a:cubicBezTo>
                      <a:pt x="92456" y="249272"/>
                      <a:pt x="0" y="193471"/>
                      <a:pt x="0" y="12463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63" name="Freeform 62"/>
              <p:cNvSpPr/>
              <p:nvPr/>
            </p:nvSpPr>
            <p:spPr>
              <a:xfrm>
                <a:off x="3963955" y="1816551"/>
                <a:ext cx="230800" cy="109616"/>
              </a:xfrm>
              <a:custGeom>
                <a:avLst/>
                <a:gdLst/>
                <a:ahLst/>
                <a:cxnLst/>
                <a:rect l="0" t="0" r="0" b="0"/>
                <a:pathLst>
                  <a:path w="230801" h="109616">
                    <a:moveTo>
                      <a:pt x="0" y="54808"/>
                    </a:moveTo>
                    <a:cubicBezTo>
                      <a:pt x="0" y="24539"/>
                      <a:pt x="51667" y="0"/>
                      <a:pt x="115401" y="0"/>
                    </a:cubicBezTo>
                    <a:cubicBezTo>
                      <a:pt x="179135" y="0"/>
                      <a:pt x="230801" y="24539"/>
                      <a:pt x="230801" y="54808"/>
                    </a:cubicBezTo>
                    <a:cubicBezTo>
                      <a:pt x="230801" y="85078"/>
                      <a:pt x="179135" y="109616"/>
                      <a:pt x="115401" y="109616"/>
                    </a:cubicBezTo>
                    <a:cubicBezTo>
                      <a:pt x="51667" y="109616"/>
                      <a:pt x="0" y="85078"/>
                      <a:pt x="0" y="548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</p:grpSp>
        <p:grpSp>
          <p:nvGrpSpPr>
            <p:cNvPr id="10" name="Circle"/>
            <p:cNvGrpSpPr/>
            <p:nvPr/>
          </p:nvGrpSpPr>
          <p:grpSpPr>
            <a:xfrm>
              <a:off x="4076823" y="2716899"/>
              <a:ext cx="952711" cy="981467"/>
              <a:chOff x="4076823" y="2716899"/>
              <a:chExt cx="952711" cy="981467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4076823" y="2716899"/>
                <a:ext cx="952711" cy="981467"/>
              </a:xfrm>
              <a:custGeom>
                <a:avLst/>
                <a:gdLst/>
                <a:ahLst/>
                <a:cxnLst/>
                <a:rect l="0" t="0" r="0" b="0"/>
                <a:pathLst>
                  <a:path w="660727" h="660727">
                    <a:moveTo>
                      <a:pt x="0" y="330364"/>
                    </a:moveTo>
                    <a:cubicBezTo>
                      <a:pt x="0" y="147749"/>
                      <a:pt x="147884" y="0"/>
                      <a:pt x="330364" y="0"/>
                    </a:cubicBezTo>
                    <a:cubicBezTo>
                      <a:pt x="512794" y="0"/>
                      <a:pt x="660727" y="147749"/>
                      <a:pt x="660727" y="330364"/>
                    </a:cubicBezTo>
                    <a:cubicBezTo>
                      <a:pt x="660727" y="512682"/>
                      <a:pt x="512794" y="660727"/>
                      <a:pt x="330364" y="660727"/>
                    </a:cubicBezTo>
                    <a:cubicBezTo>
                      <a:pt x="147884" y="660727"/>
                      <a:pt x="0" y="512682"/>
                      <a:pt x="0" y="330364"/>
                    </a:cubicBezTo>
                    <a:close/>
                  </a:path>
                </a:pathLst>
              </a:custGeom>
              <a:solidFill>
                <a:srgbClr val="FDB933"/>
              </a:solidFill>
              <a:ln w="7600" cap="flat">
                <a:solidFill>
                  <a:srgbClr val="FDB933"/>
                </a:solidFill>
                <a:bevel/>
              </a:ln>
            </p:spPr>
          </p:sp>
          <p:sp>
            <p:nvSpPr>
              <p:cNvPr id="56" name="Freeform 55"/>
              <p:cNvSpPr/>
              <p:nvPr/>
            </p:nvSpPr>
            <p:spPr>
              <a:xfrm>
                <a:off x="4459674" y="3512660"/>
                <a:ext cx="247019" cy="102804"/>
              </a:xfrm>
              <a:custGeom>
                <a:avLst/>
                <a:gdLst/>
                <a:ahLst/>
                <a:cxnLst/>
                <a:rect l="0" t="0" r="0" b="0"/>
                <a:pathLst>
                  <a:path w="247019" h="102804">
                    <a:moveTo>
                      <a:pt x="0" y="51402"/>
                    </a:moveTo>
                    <a:cubicBezTo>
                      <a:pt x="0" y="22863"/>
                      <a:pt x="55240" y="0"/>
                      <a:pt x="123509" y="0"/>
                    </a:cubicBezTo>
                    <a:cubicBezTo>
                      <a:pt x="191705" y="0"/>
                      <a:pt x="247019" y="22863"/>
                      <a:pt x="247019" y="51402"/>
                    </a:cubicBezTo>
                    <a:cubicBezTo>
                      <a:pt x="247019" y="79688"/>
                      <a:pt x="191705" y="102804"/>
                      <a:pt x="123509" y="102804"/>
                    </a:cubicBezTo>
                    <a:cubicBezTo>
                      <a:pt x="55240" y="102804"/>
                      <a:pt x="0" y="79688"/>
                      <a:pt x="0" y="5140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00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57" name="Freeform 56"/>
              <p:cNvSpPr/>
              <p:nvPr/>
            </p:nvSpPr>
            <p:spPr>
              <a:xfrm>
                <a:off x="4363872" y="2770788"/>
                <a:ext cx="416012" cy="251083"/>
              </a:xfrm>
              <a:custGeom>
                <a:avLst/>
                <a:gdLst/>
                <a:ahLst/>
                <a:cxnLst/>
                <a:rect l="0" t="0" r="0" b="0"/>
                <a:pathLst>
                  <a:path w="416013" h="251083">
                    <a:moveTo>
                      <a:pt x="0" y="125542"/>
                    </a:moveTo>
                    <a:cubicBezTo>
                      <a:pt x="0" y="56207"/>
                      <a:pt x="93128" y="0"/>
                      <a:pt x="208007" y="0"/>
                    </a:cubicBezTo>
                    <a:cubicBezTo>
                      <a:pt x="322886" y="0"/>
                      <a:pt x="416013" y="56207"/>
                      <a:pt x="416013" y="125542"/>
                    </a:cubicBezTo>
                    <a:cubicBezTo>
                      <a:pt x="416013" y="194877"/>
                      <a:pt x="322886" y="251083"/>
                      <a:pt x="208007" y="251083"/>
                    </a:cubicBezTo>
                    <a:cubicBezTo>
                      <a:pt x="93128" y="251083"/>
                      <a:pt x="0" y="194877"/>
                      <a:pt x="0" y="12554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58" name="Freeform 57"/>
              <p:cNvSpPr/>
              <p:nvPr/>
            </p:nvSpPr>
            <p:spPr>
              <a:xfrm>
                <a:off x="4456580" y="2768750"/>
                <a:ext cx="232479" cy="110412"/>
              </a:xfrm>
              <a:custGeom>
                <a:avLst/>
                <a:gdLst/>
                <a:ahLst/>
                <a:cxnLst/>
                <a:rect l="0" t="0" r="0" b="0"/>
                <a:pathLst>
                  <a:path w="232478" h="110413">
                    <a:moveTo>
                      <a:pt x="0" y="55206"/>
                    </a:moveTo>
                    <a:cubicBezTo>
                      <a:pt x="0" y="24717"/>
                      <a:pt x="52042" y="0"/>
                      <a:pt x="116239" y="0"/>
                    </a:cubicBezTo>
                    <a:cubicBezTo>
                      <a:pt x="180436" y="0"/>
                      <a:pt x="232478" y="24717"/>
                      <a:pt x="232478" y="55206"/>
                    </a:cubicBezTo>
                    <a:cubicBezTo>
                      <a:pt x="232478" y="85696"/>
                      <a:pt x="180436" y="110413"/>
                      <a:pt x="116239" y="110413"/>
                    </a:cubicBezTo>
                    <a:cubicBezTo>
                      <a:pt x="52042" y="110413"/>
                      <a:pt x="0" y="85696"/>
                      <a:pt x="0" y="552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</p:grpSp>
        <p:grpSp>
          <p:nvGrpSpPr>
            <p:cNvPr id="11" name="Circle"/>
            <p:cNvGrpSpPr/>
            <p:nvPr/>
          </p:nvGrpSpPr>
          <p:grpSpPr>
            <a:xfrm>
              <a:off x="2579259" y="4730667"/>
              <a:ext cx="953321" cy="982096"/>
              <a:chOff x="2579259" y="4730667"/>
              <a:chExt cx="953321" cy="98209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579259" y="4730667"/>
                <a:ext cx="953321" cy="982096"/>
              </a:xfrm>
              <a:custGeom>
                <a:avLst/>
                <a:gdLst/>
                <a:ahLst/>
                <a:cxnLst/>
                <a:rect l="0" t="0" r="0" b="0"/>
                <a:pathLst>
                  <a:path w="661151" h="661151">
                    <a:moveTo>
                      <a:pt x="0" y="330576"/>
                    </a:moveTo>
                    <a:cubicBezTo>
                      <a:pt x="0" y="147844"/>
                      <a:pt x="147979" y="0"/>
                      <a:pt x="330576" y="0"/>
                    </a:cubicBezTo>
                    <a:cubicBezTo>
                      <a:pt x="513122" y="0"/>
                      <a:pt x="661151" y="147844"/>
                      <a:pt x="661151" y="330576"/>
                    </a:cubicBezTo>
                    <a:cubicBezTo>
                      <a:pt x="661151" y="513011"/>
                      <a:pt x="513122" y="661151"/>
                      <a:pt x="330576" y="661151"/>
                    </a:cubicBezTo>
                    <a:cubicBezTo>
                      <a:pt x="147979" y="661151"/>
                      <a:pt x="0" y="513011"/>
                      <a:pt x="0" y="330576"/>
                    </a:cubicBezTo>
                    <a:close/>
                  </a:path>
                </a:pathLst>
              </a:custGeom>
              <a:solidFill>
                <a:srgbClr val="5383C3"/>
              </a:solidFill>
              <a:ln w="7600" cap="flat">
                <a:solidFill>
                  <a:srgbClr val="5383C3"/>
                </a:solidFill>
                <a:bevel/>
              </a:ln>
            </p:spPr>
          </p:sp>
          <p:sp>
            <p:nvSpPr>
              <p:cNvPr id="51" name="Freeform 50"/>
              <p:cNvSpPr/>
              <p:nvPr/>
            </p:nvSpPr>
            <p:spPr>
              <a:xfrm>
                <a:off x="2887573" y="5563355"/>
                <a:ext cx="247177" cy="102871"/>
              </a:xfrm>
              <a:custGeom>
                <a:avLst/>
                <a:gdLst/>
                <a:ahLst/>
                <a:cxnLst/>
                <a:rect l="0" t="0" r="0" b="0"/>
                <a:pathLst>
                  <a:path w="247177" h="102871">
                    <a:moveTo>
                      <a:pt x="0" y="51435"/>
                    </a:moveTo>
                    <a:cubicBezTo>
                      <a:pt x="0" y="22878"/>
                      <a:pt x="55275" y="0"/>
                      <a:pt x="123589" y="0"/>
                    </a:cubicBezTo>
                    <a:cubicBezTo>
                      <a:pt x="191829" y="0"/>
                      <a:pt x="247177" y="22878"/>
                      <a:pt x="247177" y="51435"/>
                    </a:cubicBezTo>
                    <a:cubicBezTo>
                      <a:pt x="247177" y="79738"/>
                      <a:pt x="191829" y="102871"/>
                      <a:pt x="123589" y="102871"/>
                    </a:cubicBezTo>
                    <a:cubicBezTo>
                      <a:pt x="55275" y="102871"/>
                      <a:pt x="0" y="79738"/>
                      <a:pt x="0" y="514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00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53" name="Freeform 52"/>
              <p:cNvSpPr/>
              <p:nvPr/>
            </p:nvSpPr>
            <p:spPr>
              <a:xfrm>
                <a:off x="2902367" y="4840341"/>
                <a:ext cx="232629" cy="110483"/>
              </a:xfrm>
              <a:custGeom>
                <a:avLst/>
                <a:gdLst/>
                <a:ahLst/>
                <a:cxnLst/>
                <a:rect l="0" t="0" r="0" b="0"/>
                <a:pathLst>
                  <a:path w="232628" h="110483">
                    <a:moveTo>
                      <a:pt x="0" y="55242"/>
                    </a:moveTo>
                    <a:cubicBezTo>
                      <a:pt x="0" y="24733"/>
                      <a:pt x="52076" y="0"/>
                      <a:pt x="116313" y="0"/>
                    </a:cubicBezTo>
                    <a:cubicBezTo>
                      <a:pt x="180552" y="0"/>
                      <a:pt x="232628" y="24733"/>
                      <a:pt x="232628" y="55242"/>
                    </a:cubicBezTo>
                    <a:cubicBezTo>
                      <a:pt x="232628" y="85751"/>
                      <a:pt x="180552" y="110483"/>
                      <a:pt x="116313" y="110483"/>
                    </a:cubicBezTo>
                    <a:cubicBezTo>
                      <a:pt x="52076" y="110483"/>
                      <a:pt x="0" y="85751"/>
                      <a:pt x="0" y="5524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</p:grpSp>
        <p:grpSp>
          <p:nvGrpSpPr>
            <p:cNvPr id="12" name="Circle 3"/>
            <p:cNvGrpSpPr/>
            <p:nvPr/>
          </p:nvGrpSpPr>
          <p:grpSpPr>
            <a:xfrm>
              <a:off x="1133266" y="2322592"/>
              <a:ext cx="2365523" cy="2365523"/>
              <a:chOff x="1133266" y="2322592"/>
              <a:chExt cx="2365523" cy="2365523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1133266" y="2322592"/>
                <a:ext cx="2365523" cy="2365523"/>
              </a:xfrm>
              <a:custGeom>
                <a:avLst/>
                <a:gdLst/>
                <a:ahLst/>
                <a:cxnLst/>
                <a:rect l="0" t="0" r="0" b="0"/>
                <a:pathLst>
                  <a:path w="2365523" h="2365523" stroke="0">
                    <a:moveTo>
                      <a:pt x="0" y="1182765"/>
                    </a:moveTo>
                    <a:cubicBezTo>
                      <a:pt x="0" y="529541"/>
                      <a:pt x="529541" y="0"/>
                      <a:pt x="1182765" y="0"/>
                    </a:cubicBezTo>
                    <a:cubicBezTo>
                      <a:pt x="1835985" y="0"/>
                      <a:pt x="2365523" y="529541"/>
                      <a:pt x="2365523" y="1182765"/>
                    </a:cubicBezTo>
                    <a:cubicBezTo>
                      <a:pt x="2365523" y="1835985"/>
                      <a:pt x="1835985" y="2365523"/>
                      <a:pt x="1182765" y="2365523"/>
                    </a:cubicBezTo>
                    <a:cubicBezTo>
                      <a:pt x="529541" y="2365523"/>
                      <a:pt x="0" y="1835985"/>
                      <a:pt x="0" y="1182765"/>
                    </a:cubicBezTo>
                    <a:close/>
                  </a:path>
                </a:pathLst>
              </a:custGeom>
              <a:solidFill>
                <a:srgbClr val="FF0000"/>
              </a:solidFill>
              <a:ln w="7600" cap="flat">
                <a:solidFill>
                  <a:srgbClr val="FDB933"/>
                </a:solidFill>
                <a:bevel/>
              </a:ln>
            </p:spPr>
          </p:sp>
          <p:sp>
            <p:nvSpPr>
              <p:cNvPr id="43" name="Freeform 42"/>
              <p:cNvSpPr/>
              <p:nvPr/>
            </p:nvSpPr>
            <p:spPr>
              <a:xfrm>
                <a:off x="1148831" y="3505355"/>
                <a:ext cx="2334401" cy="1182765"/>
              </a:xfrm>
              <a:custGeom>
                <a:avLst/>
                <a:gdLst/>
                <a:ahLst/>
                <a:cxnLst/>
                <a:rect l="0" t="0" r="0" b="0"/>
                <a:pathLst>
                  <a:path w="2334401" h="1182765" stroke="0">
                    <a:moveTo>
                      <a:pt x="0" y="0"/>
                    </a:moveTo>
                    <a:cubicBezTo>
                      <a:pt x="209049" y="164762"/>
                      <a:pt x="522574" y="329525"/>
                      <a:pt x="1167200" y="329525"/>
                    </a:cubicBezTo>
                    <a:cubicBezTo>
                      <a:pt x="1811825" y="329525"/>
                      <a:pt x="2102114" y="194185"/>
                      <a:pt x="2334401" y="0"/>
                    </a:cubicBezTo>
                    <a:cubicBezTo>
                      <a:pt x="2334401" y="653226"/>
                      <a:pt x="1811825" y="1182765"/>
                      <a:pt x="1167200" y="1182765"/>
                    </a:cubicBezTo>
                    <a:cubicBezTo>
                      <a:pt x="522574" y="1182765"/>
                      <a:pt x="0" y="653226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7600" cap="flat">
                <a:solidFill>
                  <a:srgbClr val="FDB933"/>
                </a:solidFill>
                <a:bevel/>
              </a:ln>
            </p:spPr>
          </p:sp>
          <p:sp>
            <p:nvSpPr>
              <p:cNvPr id="44" name="Freeform 43"/>
              <p:cNvSpPr/>
              <p:nvPr/>
            </p:nvSpPr>
            <p:spPr>
              <a:xfrm>
                <a:off x="1170150" y="2877426"/>
                <a:ext cx="253866" cy="709072"/>
              </a:xfrm>
              <a:custGeom>
                <a:avLst/>
                <a:gdLst/>
                <a:ahLst/>
                <a:cxnLst/>
                <a:rect l="0" t="0" r="0" b="0"/>
                <a:pathLst>
                  <a:path w="253866" h="709072" stroke="0">
                    <a:moveTo>
                      <a:pt x="187217" y="-805"/>
                    </a:moveTo>
                    <a:cubicBezTo>
                      <a:pt x="-5759" y="279323"/>
                      <a:pt x="0" y="598711"/>
                      <a:pt x="0" y="598711"/>
                    </a:cubicBezTo>
                    <a:cubicBezTo>
                      <a:pt x="0" y="598711"/>
                      <a:pt x="95705" y="680084"/>
                      <a:pt x="170932" y="709072"/>
                    </a:cubicBezTo>
                    <a:cubicBezTo>
                      <a:pt x="134271" y="430617"/>
                      <a:pt x="253459" y="213625"/>
                      <a:pt x="253459" y="213625"/>
                    </a:cubicBezTo>
                    <a:cubicBezTo>
                      <a:pt x="253459" y="213625"/>
                      <a:pt x="162317" y="129921"/>
                      <a:pt x="187217" y="-8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DDB"/>
                  </a:gs>
                  <a:gs pos="100000">
                    <a:srgbClr val="FED19A"/>
                  </a:gs>
                </a:gsLst>
                <a:lin ang="2700000" scaled="0"/>
              </a:gradFill>
              <a:ln w="7600" cap="flat">
                <a:solidFill>
                  <a:srgbClr val="FDB933"/>
                </a:solidFill>
                <a:bevel/>
              </a:ln>
            </p:spPr>
          </p:sp>
          <p:sp>
            <p:nvSpPr>
              <p:cNvPr id="45" name="Freeform 44"/>
              <p:cNvSpPr/>
              <p:nvPr/>
            </p:nvSpPr>
            <p:spPr>
              <a:xfrm>
                <a:off x="2434421" y="2360732"/>
                <a:ext cx="719772" cy="518430"/>
              </a:xfrm>
              <a:custGeom>
                <a:avLst/>
                <a:gdLst/>
                <a:ahLst/>
                <a:cxnLst/>
                <a:rect l="0" t="0" r="0" b="0"/>
                <a:pathLst>
                  <a:path w="719772" h="518430" stroke="0">
                    <a:moveTo>
                      <a:pt x="0" y="-789"/>
                    </a:moveTo>
                    <a:cubicBezTo>
                      <a:pt x="0" y="-789"/>
                      <a:pt x="77962" y="26209"/>
                      <a:pt x="93231" y="188187"/>
                    </a:cubicBezTo>
                    <a:cubicBezTo>
                      <a:pt x="436908" y="250080"/>
                      <a:pt x="633949" y="518430"/>
                      <a:pt x="633949" y="518430"/>
                    </a:cubicBezTo>
                    <a:cubicBezTo>
                      <a:pt x="633949" y="518430"/>
                      <a:pt x="698101" y="451025"/>
                      <a:pt x="719772" y="371560"/>
                    </a:cubicBezTo>
                    <a:cubicBezTo>
                      <a:pt x="413998" y="23152"/>
                      <a:pt x="0" y="-789"/>
                      <a:pt x="0" y="-7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3E8"/>
                  </a:gs>
                  <a:gs pos="50000">
                    <a:srgbClr val="FED9AD"/>
                  </a:gs>
                </a:gsLst>
                <a:lin ang="8100000" scaled="0"/>
              </a:gradFill>
              <a:ln w="7600" cap="flat">
                <a:solidFill>
                  <a:srgbClr val="FDB933"/>
                </a:solidFill>
                <a:bevel/>
              </a:ln>
            </p:spPr>
          </p:sp>
          <p:sp>
            <p:nvSpPr>
              <p:cNvPr id="46" name="Freeform 45"/>
              <p:cNvSpPr/>
              <p:nvPr/>
            </p:nvSpPr>
            <p:spPr>
              <a:xfrm>
                <a:off x="3105412" y="2781967"/>
                <a:ext cx="213014" cy="320980"/>
              </a:xfrm>
              <a:custGeom>
                <a:avLst/>
                <a:gdLst/>
                <a:ahLst/>
                <a:cxnLst/>
                <a:rect l="0" t="0" r="0" b="0"/>
                <a:pathLst>
                  <a:path w="213014" h="320980" stroke="0">
                    <a:moveTo>
                      <a:pt x="94557" y="-481"/>
                    </a:moveTo>
                    <a:cubicBezTo>
                      <a:pt x="94557" y="-481"/>
                      <a:pt x="45677" y="106490"/>
                      <a:pt x="0" y="140108"/>
                    </a:cubicBezTo>
                    <a:cubicBezTo>
                      <a:pt x="45684" y="192063"/>
                      <a:pt x="106766" y="320427"/>
                      <a:pt x="106775" y="320427"/>
                    </a:cubicBezTo>
                    <a:cubicBezTo>
                      <a:pt x="106766" y="320427"/>
                      <a:pt x="188308" y="242932"/>
                      <a:pt x="213014" y="181808"/>
                    </a:cubicBezTo>
                    <a:cubicBezTo>
                      <a:pt x="188308" y="108457"/>
                      <a:pt x="94557" y="-481"/>
                      <a:pt x="94557" y="-4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3E8"/>
                  </a:gs>
                  <a:gs pos="50000">
                    <a:srgbClr val="FED9AD"/>
                  </a:gs>
                </a:gsLst>
                <a:lin ang="8100000" scaled="0"/>
              </a:gradFill>
              <a:ln w="7600" cap="flat">
                <a:solidFill>
                  <a:srgbClr val="FDB933"/>
                </a:solidFill>
                <a:bevel/>
              </a:ln>
            </p:spPr>
          </p:sp>
          <p:sp>
            <p:nvSpPr>
              <p:cNvPr id="47" name="Freeform 46"/>
              <p:cNvSpPr/>
              <p:nvPr/>
            </p:nvSpPr>
            <p:spPr>
              <a:xfrm>
                <a:off x="1372081" y="2560609"/>
                <a:ext cx="1887908" cy="1889489"/>
              </a:xfrm>
              <a:custGeom>
                <a:avLst/>
                <a:gdLst/>
                <a:ahLst/>
                <a:cxnLst/>
                <a:rect l="0" t="0" r="0" b="0"/>
                <a:pathLst>
                  <a:path w="1887908" h="1889489" stroke="0">
                    <a:moveTo>
                      <a:pt x="0" y="944748"/>
                    </a:moveTo>
                    <a:cubicBezTo>
                      <a:pt x="0" y="422865"/>
                      <a:pt x="422425" y="0"/>
                      <a:pt x="943950" y="0"/>
                    </a:cubicBezTo>
                    <a:cubicBezTo>
                      <a:pt x="1465227" y="0"/>
                      <a:pt x="1887908" y="422865"/>
                      <a:pt x="1887908" y="944748"/>
                    </a:cubicBezTo>
                    <a:cubicBezTo>
                      <a:pt x="1887908" y="1466124"/>
                      <a:pt x="1465227" y="1889489"/>
                      <a:pt x="943950" y="1889489"/>
                    </a:cubicBezTo>
                    <a:cubicBezTo>
                      <a:pt x="422425" y="1889489"/>
                      <a:pt x="0" y="1466124"/>
                      <a:pt x="0" y="94474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48" name="Freeform 47"/>
              <p:cNvSpPr/>
              <p:nvPr/>
            </p:nvSpPr>
            <p:spPr>
              <a:xfrm>
                <a:off x="1426413" y="2614987"/>
                <a:ext cx="1779228" cy="1780741"/>
              </a:xfrm>
              <a:custGeom>
                <a:avLst/>
                <a:gdLst/>
                <a:ahLst/>
                <a:cxnLst/>
                <a:rect l="0" t="0" r="0" b="0"/>
                <a:pathLst>
                  <a:path w="1779228" h="1780741" stroke="0">
                    <a:moveTo>
                      <a:pt x="0" y="890370"/>
                    </a:moveTo>
                    <a:cubicBezTo>
                      <a:pt x="0" y="398526"/>
                      <a:pt x="398109" y="0"/>
                      <a:pt x="889618" y="0"/>
                    </a:cubicBezTo>
                    <a:cubicBezTo>
                      <a:pt x="1380882" y="0"/>
                      <a:pt x="1779228" y="398526"/>
                      <a:pt x="1779228" y="890370"/>
                    </a:cubicBezTo>
                    <a:cubicBezTo>
                      <a:pt x="1779228" y="1381733"/>
                      <a:pt x="1380882" y="1780741"/>
                      <a:pt x="889618" y="1780741"/>
                    </a:cubicBezTo>
                    <a:cubicBezTo>
                      <a:pt x="398109" y="1780741"/>
                      <a:pt x="0" y="1381733"/>
                      <a:pt x="0" y="8903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DB933"/>
                </a:solidFill>
                <a:bevel/>
              </a:ln>
            </p:spPr>
          </p:sp>
        </p:grpSp>
        <p:sp>
          <p:nvSpPr>
            <p:cNvPr id="13" name="Round-head Rectangle"/>
            <p:cNvSpPr/>
            <p:nvPr/>
          </p:nvSpPr>
          <p:spPr>
            <a:xfrm>
              <a:off x="3666430" y="3974897"/>
              <a:ext cx="3861636" cy="599372"/>
            </a:xfrm>
            <a:custGeom>
              <a:avLst/>
              <a:gdLst>
                <a:gd name="connsiteX0" fmla="*/ 1930818 w 3861636"/>
                <a:gd name="connsiteY0" fmla="*/ 299686 h 599372"/>
                <a:gd name="connsiteX1" fmla="*/ 0 w 3861636"/>
                <a:gd name="connsiteY1" fmla="*/ 299686 h 599372"/>
                <a:gd name="connsiteX2" fmla="*/ 1930818 w 3861636"/>
                <a:gd name="connsiteY2" fmla="*/ 0 h 599372"/>
                <a:gd name="connsiteX3" fmla="*/ 3861636 w 3861636"/>
                <a:gd name="connsiteY3" fmla="*/ 299686 h 599372"/>
                <a:gd name="connsiteX4" fmla="*/ 1930818 w 3861636"/>
                <a:gd name="connsiteY4" fmla="*/ 599372 h 599372"/>
                <a:gd name="rtl" fmla="*/ 679729 w 3861636"/>
                <a:gd name="rtr" fmla="*/ 3780468 w 38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3861636" h="599372">
                  <a:moveTo>
                    <a:pt x="299686" y="599372"/>
                  </a:moveTo>
                  <a:lnTo>
                    <a:pt x="3561953" y="599372"/>
                  </a:lnTo>
                  <a:cubicBezTo>
                    <a:pt x="3727466" y="599372"/>
                    <a:pt x="3861636" y="465203"/>
                    <a:pt x="3861636" y="299686"/>
                  </a:cubicBezTo>
                  <a:cubicBezTo>
                    <a:pt x="3861636" y="134170"/>
                    <a:pt x="3727466" y="0"/>
                    <a:pt x="3561953" y="0"/>
                  </a:cubicBezTo>
                  <a:lnTo>
                    <a:pt x="299686" y="0"/>
                  </a:lnTo>
                  <a:cubicBezTo>
                    <a:pt x="134170" y="0"/>
                    <a:pt x="0" y="134170"/>
                    <a:pt x="0" y="299686"/>
                  </a:cubicBezTo>
                  <a:cubicBezTo>
                    <a:pt x="0" y="465203"/>
                    <a:pt x="134170" y="599372"/>
                    <a:pt x="299686" y="599372"/>
                  </a:cubicBezTo>
                  <a:close/>
                </a:path>
              </a:pathLst>
            </a:custGeom>
            <a:solidFill>
              <a:srgbClr val="FFA07A">
                <a:alpha val="26000"/>
              </a:srgbClr>
            </a:solidFill>
            <a:ln w="7600" cap="flat">
              <a:solidFill>
                <a:srgbClr val="FFA07A">
                  <a:alpha val="26000"/>
                </a:srgb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lvl="0" algn="r"/>
              <a:r>
                <a:rPr lang="fa-IR" sz="1300" b="1" dirty="0">
                  <a:cs typeface="B Titr" pitchFamily="2" charset="-78"/>
                </a:rPr>
                <a:t>امداد ونجات </a:t>
              </a:r>
              <a:r>
                <a:rPr lang="fa-IR" sz="1300" b="1" dirty="0" smtClean="0">
                  <a:cs typeface="B Titr" pitchFamily="2" charset="-78"/>
                </a:rPr>
                <a:t>حضوری </a:t>
              </a:r>
              <a:r>
                <a:rPr lang="fa-IR" sz="1300" b="1" dirty="0">
                  <a:cs typeface="B Titr" pitchFamily="2" charset="-78"/>
                </a:rPr>
                <a:t>و مناسبتی </a:t>
              </a:r>
              <a:endParaRPr lang="en-US" sz="1300" b="1" dirty="0">
                <a:cs typeface="B Titr" pitchFamily="2" charset="-78"/>
              </a:endParaRPr>
            </a:p>
          </p:txBody>
        </p:sp>
        <p:grpSp>
          <p:nvGrpSpPr>
            <p:cNvPr id="14" name="Circle"/>
            <p:cNvGrpSpPr/>
            <p:nvPr/>
          </p:nvGrpSpPr>
          <p:grpSpPr>
            <a:xfrm>
              <a:off x="3617071" y="3739460"/>
              <a:ext cx="955749" cy="984597"/>
              <a:chOff x="3617071" y="3739460"/>
              <a:chExt cx="955749" cy="984597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3617071" y="3739460"/>
                <a:ext cx="955749" cy="984597"/>
              </a:xfrm>
              <a:custGeom>
                <a:avLst/>
                <a:gdLst/>
                <a:ahLst/>
                <a:cxnLst/>
                <a:rect l="0" t="0" r="0" b="0"/>
                <a:pathLst>
                  <a:path w="662835" h="662835">
                    <a:moveTo>
                      <a:pt x="0" y="331418"/>
                    </a:moveTo>
                    <a:cubicBezTo>
                      <a:pt x="0" y="148221"/>
                      <a:pt x="148356" y="0"/>
                      <a:pt x="331418" y="0"/>
                    </a:cubicBezTo>
                    <a:cubicBezTo>
                      <a:pt x="514430" y="0"/>
                      <a:pt x="662835" y="148221"/>
                      <a:pt x="662835" y="331418"/>
                    </a:cubicBezTo>
                    <a:cubicBezTo>
                      <a:pt x="662835" y="514318"/>
                      <a:pt x="514430" y="662835"/>
                      <a:pt x="331418" y="662835"/>
                    </a:cubicBezTo>
                    <a:cubicBezTo>
                      <a:pt x="148356" y="662835"/>
                      <a:pt x="0" y="514318"/>
                      <a:pt x="0" y="331418"/>
                    </a:cubicBezTo>
                    <a:close/>
                  </a:path>
                </a:pathLst>
              </a:custGeom>
              <a:solidFill>
                <a:srgbClr val="EF8F8A"/>
              </a:solidFill>
              <a:ln w="7600" cap="flat">
                <a:solidFill>
                  <a:srgbClr val="EF8F8A"/>
                </a:solidFill>
                <a:bevel/>
              </a:ln>
            </p:spPr>
          </p:sp>
          <p:sp>
            <p:nvSpPr>
              <p:cNvPr id="39" name="Freeform 38"/>
              <p:cNvSpPr/>
              <p:nvPr/>
            </p:nvSpPr>
            <p:spPr>
              <a:xfrm>
                <a:off x="3955452" y="4593405"/>
                <a:ext cx="247808" cy="103132"/>
              </a:xfrm>
              <a:custGeom>
                <a:avLst/>
                <a:gdLst/>
                <a:ahLst/>
                <a:cxnLst/>
                <a:rect l="0" t="0" r="0" b="0"/>
                <a:pathLst>
                  <a:path w="247807" h="103133">
                    <a:moveTo>
                      <a:pt x="0" y="51566"/>
                    </a:moveTo>
                    <a:cubicBezTo>
                      <a:pt x="0" y="22936"/>
                      <a:pt x="55416" y="0"/>
                      <a:pt x="123904" y="0"/>
                    </a:cubicBezTo>
                    <a:cubicBezTo>
                      <a:pt x="192317" y="0"/>
                      <a:pt x="247807" y="22936"/>
                      <a:pt x="247807" y="51566"/>
                    </a:cubicBezTo>
                    <a:cubicBezTo>
                      <a:pt x="247807" y="79941"/>
                      <a:pt x="192317" y="103133"/>
                      <a:pt x="123904" y="103133"/>
                    </a:cubicBezTo>
                    <a:cubicBezTo>
                      <a:pt x="55416" y="103133"/>
                      <a:pt x="0" y="79941"/>
                      <a:pt x="0" y="515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00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40" name="Freeform 39"/>
              <p:cNvSpPr/>
              <p:nvPr/>
            </p:nvSpPr>
            <p:spPr>
              <a:xfrm>
                <a:off x="3910608" y="3764130"/>
                <a:ext cx="417341" cy="251885"/>
              </a:xfrm>
              <a:custGeom>
                <a:avLst/>
                <a:gdLst/>
                <a:ahLst/>
                <a:cxnLst/>
                <a:rect l="0" t="0" r="0" b="0"/>
                <a:pathLst>
                  <a:path w="417341" h="251885">
                    <a:moveTo>
                      <a:pt x="0" y="125943"/>
                    </a:moveTo>
                    <a:cubicBezTo>
                      <a:pt x="0" y="56386"/>
                      <a:pt x="93425" y="0"/>
                      <a:pt x="208670" y="0"/>
                    </a:cubicBezTo>
                    <a:cubicBezTo>
                      <a:pt x="323916" y="0"/>
                      <a:pt x="417341" y="56386"/>
                      <a:pt x="417341" y="125943"/>
                    </a:cubicBezTo>
                    <a:cubicBezTo>
                      <a:pt x="417341" y="195499"/>
                      <a:pt x="323916" y="251885"/>
                      <a:pt x="208670" y="251885"/>
                    </a:cubicBezTo>
                    <a:cubicBezTo>
                      <a:pt x="93425" y="251885"/>
                      <a:pt x="0" y="195499"/>
                      <a:pt x="0" y="1259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41" name="Freeform 40"/>
              <p:cNvSpPr/>
              <p:nvPr/>
            </p:nvSpPr>
            <p:spPr>
              <a:xfrm>
                <a:off x="3999569" y="3860612"/>
                <a:ext cx="233220" cy="110765"/>
              </a:xfrm>
              <a:custGeom>
                <a:avLst/>
                <a:gdLst/>
                <a:ahLst/>
                <a:cxnLst/>
                <a:rect l="0" t="0" r="0" b="0"/>
                <a:pathLst>
                  <a:path w="233220" h="110765">
                    <a:moveTo>
                      <a:pt x="0" y="55382"/>
                    </a:moveTo>
                    <a:cubicBezTo>
                      <a:pt x="0" y="24796"/>
                      <a:pt x="52208" y="0"/>
                      <a:pt x="116610" y="0"/>
                    </a:cubicBezTo>
                    <a:cubicBezTo>
                      <a:pt x="181011" y="0"/>
                      <a:pt x="233220" y="24796"/>
                      <a:pt x="233220" y="55382"/>
                    </a:cubicBezTo>
                    <a:cubicBezTo>
                      <a:pt x="233220" y="85970"/>
                      <a:pt x="181011" y="110765"/>
                      <a:pt x="116610" y="110765"/>
                    </a:cubicBezTo>
                    <a:cubicBezTo>
                      <a:pt x="52208" y="110765"/>
                      <a:pt x="0" y="85970"/>
                      <a:pt x="0" y="553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</p:grpSp>
      </p:grpSp>
      <p:sp>
        <p:nvSpPr>
          <p:cNvPr id="68" name="Rounded Rectangle 67"/>
          <p:cNvSpPr/>
          <p:nvPr/>
        </p:nvSpPr>
        <p:spPr>
          <a:xfrm>
            <a:off x="1480895" y="76200"/>
            <a:ext cx="6139180" cy="51054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عملکرد</a:t>
            </a:r>
            <a:r>
              <a:rPr lang="fa-IR" kern="0" dirty="0">
                <a:solidFill>
                  <a:schemeClr val="bg1"/>
                </a:solidFill>
                <a:latin typeface="Calibri"/>
                <a:ea typeface="Calibri"/>
                <a:cs typeface="B Titr"/>
              </a:rPr>
              <a:t>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حوزه </a:t>
            </a:r>
            <a:r>
              <a:rPr kumimoji="0" lang="fa-I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امداد و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نجات درسال 98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078" y="1732804"/>
            <a:ext cx="1396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1462 مورد 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219263" y="1250318"/>
            <a:ext cx="2163912" cy="151385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817193"/>
              </a:avLst>
            </a:prstTxWarp>
            <a:spAutoFit/>
          </a:bodyPr>
          <a:lstStyle/>
          <a:p>
            <a:pPr lvl="0"/>
            <a:r>
              <a:rPr lang="fa-IR" sz="413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ماموریت های امدادو نجات انجام شده  </a:t>
            </a:r>
            <a:endParaRPr lang="en-US" sz="413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0534" y="1036139"/>
            <a:ext cx="569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B Titr" pitchFamily="2" charset="-78"/>
              </a:rPr>
              <a:t>61 %</a:t>
            </a:r>
            <a:endPara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B Titr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49787" y="1642458"/>
            <a:ext cx="449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B Titr" pitchFamily="2" charset="-78"/>
              </a:rPr>
              <a:t>6%</a:t>
            </a:r>
            <a:endPara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B Titr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50527" y="2301224"/>
            <a:ext cx="558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B Titr" pitchFamily="2" charset="-78"/>
              </a:rPr>
              <a:t>12 %</a:t>
            </a:r>
            <a:endPara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B Titr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84936" y="2925979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B Titr" pitchFamily="2" charset="-78"/>
              </a:rPr>
              <a:t>21%</a:t>
            </a:r>
            <a:endPara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B Titr" pitchFamily="2" charset="-78"/>
            </a:endParaRPr>
          </a:p>
        </p:txBody>
      </p:sp>
      <p:grpSp>
        <p:nvGrpSpPr>
          <p:cNvPr id="70" name="Group167"/>
          <p:cNvGrpSpPr/>
          <p:nvPr/>
        </p:nvGrpSpPr>
        <p:grpSpPr>
          <a:xfrm>
            <a:off x="2971800" y="3581400"/>
            <a:ext cx="7502659" cy="4953000"/>
            <a:chOff x="1365129" y="970750"/>
            <a:chExt cx="6413742" cy="4916500"/>
          </a:xfrm>
        </p:grpSpPr>
        <p:grpSp>
          <p:nvGrpSpPr>
            <p:cNvPr id="76" name="Group 75"/>
            <p:cNvGrpSpPr/>
            <p:nvPr/>
          </p:nvGrpSpPr>
          <p:grpSpPr>
            <a:xfrm>
              <a:off x="5210524" y="1879736"/>
              <a:ext cx="1323980" cy="2171671"/>
              <a:chOff x="5210524" y="1879736"/>
              <a:chExt cx="1323980" cy="2171671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5557407" y="1879736"/>
                <a:ext cx="628121" cy="391980"/>
              </a:xfrm>
              <a:custGeom>
                <a:avLst/>
                <a:gdLst/>
                <a:ahLst/>
                <a:cxnLst/>
                <a:rect l="l" t="t" r="r" b="b"/>
                <a:pathLst>
                  <a:path w="458313" h="255725">
                    <a:moveTo>
                      <a:pt x="0" y="0"/>
                    </a:moveTo>
                    <a:lnTo>
                      <a:pt x="227528" y="255725"/>
                    </a:lnTo>
                    <a:lnTo>
                      <a:pt x="458313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F00">
                      <a:tint val="66000"/>
                      <a:satMod val="160000"/>
                    </a:srgbClr>
                  </a:gs>
                  <a:gs pos="50000">
                    <a:srgbClr val="FFAF00">
                      <a:tint val="44500"/>
                      <a:satMod val="160000"/>
                    </a:srgbClr>
                  </a:gs>
                  <a:gs pos="100000">
                    <a:srgbClr val="FFA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00" cap="flat">
                <a:solidFill>
                  <a:srgbClr val="FFAF00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912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210524" y="2017673"/>
                <a:ext cx="1323980" cy="2033734"/>
              </a:xfrm>
              <a:custGeom>
                <a:avLst/>
                <a:gdLst>
                  <a:gd name="rtl" fmla="*/ 80226 w 966051"/>
                  <a:gd name="rtt" fmla="*/ 118913 h 1326793"/>
                  <a:gd name="rtr" fmla="*/ 885826 w 966051"/>
                  <a:gd name="rtb" fmla="*/ 1326796 h 1326793"/>
                </a:gdLst>
                <a:ahLst/>
                <a:cxnLst/>
                <a:rect l="rtl" t="rtt" r="rtr" b="rtb"/>
                <a:pathLst>
                  <a:path w="966051" h="1326793">
                    <a:moveTo>
                      <a:pt x="39285" y="0"/>
                    </a:moveTo>
                    <a:lnTo>
                      <a:pt x="304082" y="0"/>
                    </a:lnTo>
                    <a:lnTo>
                      <a:pt x="483026" y="201120"/>
                    </a:lnTo>
                    <a:lnTo>
                      <a:pt x="661383" y="0"/>
                    </a:lnTo>
                    <a:lnTo>
                      <a:pt x="926767" y="0"/>
                    </a:lnTo>
                    <a:cubicBezTo>
                      <a:pt x="948465" y="0"/>
                      <a:pt x="966051" y="17589"/>
                      <a:pt x="966051" y="39285"/>
                    </a:cubicBezTo>
                    <a:lnTo>
                      <a:pt x="966051" y="1287508"/>
                    </a:lnTo>
                    <a:cubicBezTo>
                      <a:pt x="966051" y="1309206"/>
                      <a:pt x="948465" y="1326793"/>
                      <a:pt x="926767" y="1326793"/>
                    </a:cubicBezTo>
                    <a:lnTo>
                      <a:pt x="39285" y="1326793"/>
                    </a:lnTo>
                    <a:cubicBezTo>
                      <a:pt x="17589" y="1326793"/>
                      <a:pt x="0" y="1309206"/>
                      <a:pt x="0" y="1287508"/>
                    </a:cubicBezTo>
                    <a:lnTo>
                      <a:pt x="0" y="39285"/>
                    </a:lnTo>
                    <a:cubicBezTo>
                      <a:pt x="0" y="17589"/>
                      <a:pt x="17589" y="0"/>
                      <a:pt x="3928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F00">
                      <a:tint val="66000"/>
                      <a:satMod val="160000"/>
                    </a:srgbClr>
                  </a:gs>
                  <a:gs pos="50000">
                    <a:srgbClr val="FFAF00">
                      <a:tint val="44500"/>
                      <a:satMod val="160000"/>
                    </a:srgbClr>
                  </a:gs>
                  <a:gs pos="100000">
                    <a:srgbClr val="FFA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00" cap="flat">
                <a:solidFill>
                  <a:srgbClr val="FFAF00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lvl="0" algn="ctr" rtl="1">
                  <a:lnSpc>
                    <a:spcPct val="200000"/>
                  </a:lnSpc>
                </a:pPr>
                <a:endParaRPr lang="fa-IR" sz="11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>
                  <a:lnSpc>
                    <a:spcPct val="200000"/>
                  </a:lnSpc>
                </a:pPr>
                <a:r>
                  <a:rPr lang="fa-IR" sz="1100" b="1" dirty="0" smtClean="0">
                    <a:solidFill>
                      <a:sysClr val="windowText" lastClr="000000"/>
                    </a:solidFill>
                    <a:cs typeface="B Titr" pitchFamily="2" charset="-78"/>
                  </a:rPr>
                  <a:t>حادثه </a:t>
                </a:r>
                <a:r>
                  <a:rPr lang="fa-IR" sz="1100" b="1" dirty="0">
                    <a:solidFill>
                      <a:sysClr val="windowText" lastClr="000000"/>
                    </a:solidFill>
                    <a:cs typeface="B Titr" pitchFamily="2" charset="-78"/>
                  </a:rPr>
                  <a:t>دیدگان تحت </a:t>
                </a:r>
                <a:r>
                  <a:rPr lang="fa-IR" sz="1100" b="1" dirty="0" smtClean="0">
                    <a:solidFill>
                      <a:sysClr val="windowText" lastClr="000000"/>
                    </a:solidFill>
                    <a:cs typeface="B Titr" pitchFamily="2" charset="-78"/>
                  </a:rPr>
                  <a:t>پوشش</a:t>
                </a:r>
              </a:p>
              <a:p>
                <a:pPr lvl="0" algn="ctr" rtl="1"/>
                <a:endParaRPr lang="fa-IR" sz="9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algn="ctr" rtl="1"/>
                <a:endParaRPr lang="en-US" sz="1400" b="1" dirty="0">
                  <a:cs typeface="B Compset" pitchFamily="2" charset="-78"/>
                </a:endParaRPr>
              </a:p>
              <a:p>
                <a:pPr lvl="0" algn="ctr" rtl="1"/>
                <a:endParaRPr lang="fa-IR" sz="10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/>
                <a:r>
                  <a:rPr lang="fa-IR" b="1" dirty="0" smtClean="0">
                    <a:cs typeface="B Compset" pitchFamily="2" charset="-78"/>
                  </a:rPr>
                  <a:t>29129   نفر</a:t>
                </a:r>
                <a:endParaRPr lang="fa-IR" b="1" dirty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/>
                <a:endParaRPr lang="fa-IR" sz="10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/>
                <a:endParaRPr lang="fa-IR" sz="10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/>
                <a:endParaRPr lang="fa-IR" sz="1000" b="1" dirty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algn="ctr">
                  <a:lnSpc>
                    <a:spcPct val="100000"/>
                  </a:lnSpc>
                </a:pPr>
                <a:endParaRPr sz="76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449626" y="1892516"/>
              <a:ext cx="1685464" cy="2169777"/>
              <a:chOff x="3449626" y="1892516"/>
              <a:chExt cx="1685464" cy="2169777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3887680" y="1892516"/>
                <a:ext cx="799616" cy="391980"/>
              </a:xfrm>
              <a:custGeom>
                <a:avLst/>
                <a:gdLst/>
                <a:ahLst/>
                <a:cxnLst/>
                <a:rect l="l" t="t" r="r" b="b"/>
                <a:pathLst>
                  <a:path w="458313" h="255725">
                    <a:moveTo>
                      <a:pt x="0" y="0"/>
                    </a:moveTo>
                    <a:lnTo>
                      <a:pt x="227528" y="255725"/>
                    </a:lnTo>
                    <a:lnTo>
                      <a:pt x="458313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D7195">
                      <a:tint val="66000"/>
                      <a:satMod val="160000"/>
                    </a:srgbClr>
                  </a:gs>
                  <a:gs pos="50000">
                    <a:srgbClr val="DD7195">
                      <a:tint val="44500"/>
                      <a:satMod val="160000"/>
                    </a:srgbClr>
                  </a:gs>
                  <a:gs pos="100000">
                    <a:srgbClr val="DD7195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00" cap="flat">
                <a:solidFill>
                  <a:srgbClr val="DD7195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912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449626" y="2028559"/>
                <a:ext cx="1685464" cy="2033734"/>
              </a:xfrm>
              <a:custGeom>
                <a:avLst/>
                <a:gdLst>
                  <a:gd name="rtl" fmla="*/ 80226 w 966051"/>
                  <a:gd name="rtt" fmla="*/ 118913 h 1326793"/>
                  <a:gd name="rtr" fmla="*/ 885826 w 966051"/>
                  <a:gd name="rtb" fmla="*/ 1326796 h 1326793"/>
                </a:gdLst>
                <a:ahLst/>
                <a:cxnLst/>
                <a:rect l="rtl" t="rtt" r="rtr" b="rtb"/>
                <a:pathLst>
                  <a:path w="966051" h="1326793">
                    <a:moveTo>
                      <a:pt x="39285" y="0"/>
                    </a:moveTo>
                    <a:lnTo>
                      <a:pt x="304082" y="0"/>
                    </a:lnTo>
                    <a:lnTo>
                      <a:pt x="483026" y="201120"/>
                    </a:lnTo>
                    <a:lnTo>
                      <a:pt x="661383" y="0"/>
                    </a:lnTo>
                    <a:lnTo>
                      <a:pt x="926767" y="0"/>
                    </a:lnTo>
                    <a:cubicBezTo>
                      <a:pt x="948465" y="0"/>
                      <a:pt x="966051" y="17589"/>
                      <a:pt x="966051" y="39285"/>
                    </a:cubicBezTo>
                    <a:lnTo>
                      <a:pt x="966051" y="1287508"/>
                    </a:lnTo>
                    <a:cubicBezTo>
                      <a:pt x="966051" y="1309206"/>
                      <a:pt x="948465" y="1326793"/>
                      <a:pt x="926767" y="1326793"/>
                    </a:cubicBezTo>
                    <a:lnTo>
                      <a:pt x="39285" y="1326793"/>
                    </a:lnTo>
                    <a:cubicBezTo>
                      <a:pt x="17589" y="1326793"/>
                      <a:pt x="0" y="1309206"/>
                      <a:pt x="0" y="1287508"/>
                    </a:cubicBezTo>
                    <a:lnTo>
                      <a:pt x="0" y="39285"/>
                    </a:lnTo>
                    <a:cubicBezTo>
                      <a:pt x="0" y="17589"/>
                      <a:pt x="17589" y="0"/>
                      <a:pt x="3928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D7195">
                      <a:tint val="66000"/>
                      <a:satMod val="160000"/>
                    </a:srgbClr>
                  </a:gs>
                  <a:gs pos="50000">
                    <a:srgbClr val="DD7195">
                      <a:tint val="44500"/>
                      <a:satMod val="160000"/>
                    </a:srgbClr>
                  </a:gs>
                  <a:gs pos="100000">
                    <a:srgbClr val="DD7195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00" cap="flat">
                <a:solidFill>
                  <a:srgbClr val="DD7195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lvl="0" algn="ctr" rtl="1"/>
                <a:endParaRPr lang="fa-IR" sz="11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/>
                <a:endParaRPr lang="fa-IR" sz="1100" b="1" dirty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/>
                <a:r>
                  <a:rPr lang="fa-IR" sz="1100" b="1" dirty="0" smtClean="0">
                    <a:solidFill>
                      <a:sysClr val="windowText" lastClr="000000"/>
                    </a:solidFill>
                    <a:cs typeface="B Titr" pitchFamily="2" charset="-78"/>
                  </a:rPr>
                  <a:t>نجات </a:t>
                </a:r>
                <a:r>
                  <a:rPr lang="fa-IR" sz="1100" b="1" dirty="0">
                    <a:solidFill>
                      <a:sysClr val="windowText" lastClr="000000"/>
                    </a:solidFill>
                    <a:cs typeface="B Titr" pitchFamily="2" charset="-78"/>
                  </a:rPr>
                  <a:t>یافتگان  تحت پوشش </a:t>
                </a:r>
                <a:endParaRPr lang="fa-IR" sz="11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 rtl="1"/>
                <a:r>
                  <a:rPr lang="fa-IR" sz="1100" b="1" dirty="0">
                    <a:solidFill>
                      <a:sysClr val="windowText" lastClr="000000"/>
                    </a:solidFill>
                    <a:cs typeface="B Titr" pitchFamily="2" charset="-78"/>
                  </a:rPr>
                  <a:t> </a:t>
                </a:r>
                <a:endParaRPr lang="en-US" sz="1100" b="1" dirty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fa-IR" sz="1400" b="1" dirty="0" smtClean="0">
                    <a:cs typeface="B Compset" pitchFamily="2" charset="-78"/>
                  </a:rPr>
                  <a:t>کل </a:t>
                </a:r>
                <a:r>
                  <a:rPr lang="fa-IR" sz="1400" b="1" dirty="0">
                    <a:cs typeface="B Compset" pitchFamily="2" charset="-78"/>
                  </a:rPr>
                  <a:t>ن</a:t>
                </a:r>
                <a:r>
                  <a:rPr lang="fa-IR" sz="1400" b="1" dirty="0" smtClean="0">
                    <a:cs typeface="B Compset" pitchFamily="2" charset="-78"/>
                  </a:rPr>
                  <a:t>جات یافتگان </a:t>
                </a:r>
                <a:r>
                  <a:rPr lang="fa-IR" sz="1600" b="1" dirty="0" smtClean="0">
                    <a:cs typeface="B Compset" pitchFamily="2" charset="-78"/>
                  </a:rPr>
                  <a:t>1294</a:t>
                </a:r>
                <a:r>
                  <a:rPr lang="fa-IR" sz="1400" b="1" dirty="0" smtClean="0">
                    <a:cs typeface="B Compset" pitchFamily="2" charset="-78"/>
                  </a:rPr>
                  <a:t>نفر  </a:t>
                </a:r>
              </a:p>
              <a:p>
                <a:pPr algn="ctr" rtl="1">
                  <a:lnSpc>
                    <a:spcPct val="150000"/>
                  </a:lnSpc>
                </a:pPr>
                <a:r>
                  <a:rPr lang="fa-IR" sz="1400" b="1" dirty="0" smtClean="0">
                    <a:cs typeface="B Compset" pitchFamily="2" charset="-78"/>
                  </a:rPr>
                  <a:t> </a:t>
                </a:r>
                <a:r>
                  <a:rPr lang="fa-IR" sz="1600" b="1" dirty="0" smtClean="0">
                    <a:cs typeface="B Compset" pitchFamily="2" charset="-78"/>
                  </a:rPr>
                  <a:t>1137   </a:t>
                </a:r>
                <a:r>
                  <a:rPr lang="fa-IR" sz="1400" b="1" dirty="0" smtClean="0">
                    <a:cs typeface="B Compset" pitchFamily="2" charset="-78"/>
                  </a:rPr>
                  <a:t>نفر انتقالی </a:t>
                </a:r>
                <a:endParaRPr lang="en-US" sz="1400" b="1" dirty="0" smtClean="0">
                  <a:cs typeface="B Compset" pitchFamily="2" charset="-7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a-IR" sz="1600" b="1" dirty="0" smtClean="0">
                    <a:cs typeface="B Compset" pitchFamily="2" charset="-78"/>
                  </a:rPr>
                  <a:t>157    </a:t>
                </a:r>
                <a:r>
                  <a:rPr lang="fa-IR" sz="1400" b="1" dirty="0" smtClean="0">
                    <a:cs typeface="B Compset" pitchFamily="2" charset="-78"/>
                  </a:rPr>
                  <a:t>نفر سرپایی</a:t>
                </a:r>
                <a:endParaRPr lang="en-US" sz="1600" b="1" dirty="0">
                  <a:cs typeface="B Compset" pitchFamily="2" charset="-78"/>
                </a:endParaRPr>
              </a:p>
              <a:p>
                <a:pPr algn="ctr">
                  <a:lnSpc>
                    <a:spcPct val="150000"/>
                  </a:lnSpc>
                </a:pPr>
                <a:endParaRPr sz="76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821112" y="1900257"/>
              <a:ext cx="1546838" cy="2171671"/>
              <a:chOff x="1821112" y="1900257"/>
              <a:chExt cx="1546838" cy="2171671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1821112" y="2038194"/>
                <a:ext cx="1546838" cy="2033734"/>
              </a:xfrm>
              <a:custGeom>
                <a:avLst/>
                <a:gdLst>
                  <a:gd name="rtl" fmla="*/ 80226 w 966051"/>
                  <a:gd name="rtt" fmla="*/ 118913 h 1326793"/>
                  <a:gd name="rtr" fmla="*/ 885826 w 966051"/>
                  <a:gd name="rtb" fmla="*/ 1326796 h 1326793"/>
                </a:gdLst>
                <a:ahLst/>
                <a:cxnLst/>
                <a:rect l="rtl" t="rtt" r="rtr" b="rtb"/>
                <a:pathLst>
                  <a:path w="966051" h="1326793">
                    <a:moveTo>
                      <a:pt x="39285" y="0"/>
                    </a:moveTo>
                    <a:lnTo>
                      <a:pt x="304082" y="0"/>
                    </a:lnTo>
                    <a:lnTo>
                      <a:pt x="483026" y="201120"/>
                    </a:lnTo>
                    <a:lnTo>
                      <a:pt x="661383" y="0"/>
                    </a:lnTo>
                    <a:lnTo>
                      <a:pt x="926767" y="0"/>
                    </a:lnTo>
                    <a:cubicBezTo>
                      <a:pt x="948465" y="0"/>
                      <a:pt x="966051" y="17589"/>
                      <a:pt x="966051" y="39285"/>
                    </a:cubicBezTo>
                    <a:lnTo>
                      <a:pt x="966051" y="1287508"/>
                    </a:lnTo>
                    <a:cubicBezTo>
                      <a:pt x="966051" y="1309206"/>
                      <a:pt x="948465" y="1326793"/>
                      <a:pt x="926767" y="1326793"/>
                    </a:cubicBezTo>
                    <a:lnTo>
                      <a:pt x="39285" y="1326793"/>
                    </a:lnTo>
                    <a:cubicBezTo>
                      <a:pt x="17589" y="1326793"/>
                      <a:pt x="0" y="1309206"/>
                      <a:pt x="0" y="1287508"/>
                    </a:cubicBezTo>
                    <a:lnTo>
                      <a:pt x="0" y="39285"/>
                    </a:lnTo>
                    <a:cubicBezTo>
                      <a:pt x="0" y="17589"/>
                      <a:pt x="17589" y="0"/>
                      <a:pt x="3928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DA2BF">
                      <a:tint val="66000"/>
                      <a:satMod val="160000"/>
                    </a:srgbClr>
                  </a:gs>
                  <a:gs pos="50000">
                    <a:srgbClr val="2DA2BF">
                      <a:tint val="44500"/>
                      <a:satMod val="160000"/>
                    </a:srgbClr>
                  </a:gs>
                  <a:gs pos="100000">
                    <a:srgbClr val="2DA2B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00" cap="flat">
                <a:solidFill>
                  <a:srgbClr val="2DA2BF"/>
                </a:solidFill>
                <a:bevel/>
              </a:ln>
            </p:spPr>
            <p:txBody>
              <a:bodyPr wrap="square" lIns="0" tIns="0" rIns="0" bIns="0" rtlCol="0" anchor="t" anchorCtr="0"/>
              <a:lstStyle/>
              <a:p>
                <a:pPr lvl="0" algn="ctr">
                  <a:lnSpc>
                    <a:spcPct val="200000"/>
                  </a:lnSpc>
                </a:pPr>
                <a:endParaRPr lang="fa-IR" sz="500" b="1" dirty="0" smtClean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>
                  <a:lnSpc>
                    <a:spcPct val="200000"/>
                  </a:lnSpc>
                </a:pPr>
                <a:r>
                  <a:rPr lang="fa-IR" sz="1200" b="1" dirty="0" smtClean="0">
                    <a:solidFill>
                      <a:sysClr val="windowText" lastClr="000000"/>
                    </a:solidFill>
                    <a:cs typeface="B Titr" pitchFamily="2" charset="-78"/>
                  </a:rPr>
                  <a:t>اسکان اضطراری</a:t>
                </a:r>
              </a:p>
              <a:p>
                <a:pPr lvl="0" algn="ctr">
                  <a:lnSpc>
                    <a:spcPct val="200000"/>
                  </a:lnSpc>
                </a:pPr>
                <a:r>
                  <a:rPr lang="fa-IR" sz="1200" b="1" dirty="0" smtClean="0">
                    <a:solidFill>
                      <a:sysClr val="windowText" lastClr="000000"/>
                    </a:solidFill>
                    <a:cs typeface="B Titr" pitchFamily="2" charset="-78"/>
                  </a:rPr>
                  <a:t> </a:t>
                </a:r>
                <a:endParaRPr lang="en-US" sz="1200" b="1" dirty="0">
                  <a:solidFill>
                    <a:sysClr val="windowText" lastClr="000000"/>
                  </a:solidFill>
                  <a:cs typeface="B Titr" pitchFamily="2" charset="-78"/>
                </a:endParaRPr>
              </a:p>
              <a:p>
                <a:pPr lvl="0" algn="ctr">
                  <a:lnSpc>
                    <a:spcPct val="200000"/>
                  </a:lnSpc>
                </a:pPr>
                <a:r>
                  <a:rPr lang="fa-IR" sz="1400" b="1" dirty="0" smtClean="0">
                    <a:cs typeface="B Compset" pitchFamily="2" charset="-78"/>
                  </a:rPr>
                  <a:t>3534   نفر</a:t>
                </a:r>
                <a:endParaRPr lang="en-US" sz="1400" dirty="0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235731" y="1900257"/>
                <a:ext cx="733849" cy="391980"/>
              </a:xfrm>
              <a:custGeom>
                <a:avLst/>
                <a:gdLst/>
                <a:ahLst/>
                <a:cxnLst/>
                <a:rect l="l" t="t" r="r" b="b"/>
                <a:pathLst>
                  <a:path w="458313" h="255725">
                    <a:moveTo>
                      <a:pt x="0" y="0"/>
                    </a:moveTo>
                    <a:lnTo>
                      <a:pt x="227528" y="255725"/>
                    </a:lnTo>
                    <a:lnTo>
                      <a:pt x="458313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DA2BF">
                      <a:tint val="66000"/>
                      <a:satMod val="160000"/>
                    </a:srgbClr>
                  </a:gs>
                  <a:gs pos="50000">
                    <a:srgbClr val="2DA2BF">
                      <a:tint val="44500"/>
                      <a:satMod val="160000"/>
                    </a:srgbClr>
                  </a:gs>
                  <a:gs pos="100000">
                    <a:srgbClr val="2DA2B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00" cap="flat">
                <a:solidFill>
                  <a:srgbClr val="2DA2BF"/>
                </a:solidFill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912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79" name="Text 172"/>
            <p:cNvSpPr txBox="1"/>
            <p:nvPr/>
          </p:nvSpPr>
          <p:spPr>
            <a:xfrm>
              <a:off x="1365129" y="970750"/>
              <a:ext cx="6413742" cy="9833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81" name="Text 174"/>
            <p:cNvSpPr txBox="1"/>
            <p:nvPr/>
          </p:nvSpPr>
          <p:spPr>
            <a:xfrm>
              <a:off x="1365129" y="4903950"/>
              <a:ext cx="6413742" cy="9833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84" name="Text 177"/>
            <p:cNvSpPr txBox="1"/>
            <p:nvPr/>
          </p:nvSpPr>
          <p:spPr>
            <a:xfrm>
              <a:off x="1365129" y="4903950"/>
              <a:ext cx="6413742" cy="9833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</p:grpSp>
      <p:sp>
        <p:nvSpPr>
          <p:cNvPr id="98" name="Freeform 97"/>
          <p:cNvSpPr/>
          <p:nvPr/>
        </p:nvSpPr>
        <p:spPr>
          <a:xfrm>
            <a:off x="1828800" y="4693987"/>
            <a:ext cx="1572402" cy="1990940"/>
          </a:xfrm>
          <a:custGeom>
            <a:avLst/>
            <a:gdLst>
              <a:gd name="rtl" fmla="*/ 80226 w 966051"/>
              <a:gd name="rtt" fmla="*/ 118913 h 1326793"/>
              <a:gd name="rtr" fmla="*/ 885826 w 966051"/>
              <a:gd name="rtb" fmla="*/ 1326796 h 1326793"/>
            </a:gdLst>
            <a:ahLst/>
            <a:cxnLst/>
            <a:rect l="rtl" t="rtt" r="rtr" b="rtb"/>
            <a:pathLst>
              <a:path w="966051" h="1326793">
                <a:moveTo>
                  <a:pt x="39285" y="0"/>
                </a:moveTo>
                <a:lnTo>
                  <a:pt x="304082" y="0"/>
                </a:lnTo>
                <a:lnTo>
                  <a:pt x="483026" y="201120"/>
                </a:lnTo>
                <a:lnTo>
                  <a:pt x="661383" y="0"/>
                </a:lnTo>
                <a:lnTo>
                  <a:pt x="926767" y="0"/>
                </a:lnTo>
                <a:cubicBezTo>
                  <a:pt x="948465" y="0"/>
                  <a:pt x="966051" y="17589"/>
                  <a:pt x="966051" y="39285"/>
                </a:cubicBezTo>
                <a:lnTo>
                  <a:pt x="966051" y="1287508"/>
                </a:lnTo>
                <a:cubicBezTo>
                  <a:pt x="966051" y="1309206"/>
                  <a:pt x="948465" y="1326793"/>
                  <a:pt x="926767" y="1326793"/>
                </a:cubicBezTo>
                <a:lnTo>
                  <a:pt x="39285" y="1326793"/>
                </a:lnTo>
                <a:cubicBezTo>
                  <a:pt x="17589" y="1326793"/>
                  <a:pt x="0" y="1309206"/>
                  <a:pt x="0" y="1287508"/>
                </a:cubicBezTo>
                <a:lnTo>
                  <a:pt x="0" y="39285"/>
                </a:lnTo>
                <a:cubicBezTo>
                  <a:pt x="0" y="17589"/>
                  <a:pt x="17589" y="0"/>
                  <a:pt x="3928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00" cap="flat">
            <a:solidFill>
              <a:srgbClr val="2DA2BF"/>
            </a:solidFill>
            <a:bevel/>
          </a:ln>
        </p:spPr>
        <p:txBody>
          <a:bodyPr wrap="square" lIns="0" tIns="0" rIns="0" bIns="0" rtlCol="0" anchor="t" anchorCtr="0"/>
          <a:lstStyle/>
          <a:p>
            <a:pPr lvl="0" algn="ctr" rtl="1">
              <a:lnSpc>
                <a:spcPct val="200000"/>
              </a:lnSpc>
            </a:pPr>
            <a:endParaRPr lang="fa-IR" sz="600" b="1" dirty="0" smtClean="0">
              <a:solidFill>
                <a:sysClr val="windowText" lastClr="000000"/>
              </a:solidFill>
              <a:cs typeface="B Titr" pitchFamily="2" charset="-78"/>
            </a:endParaRPr>
          </a:p>
          <a:p>
            <a:pPr lvl="0" algn="ctr" rtl="1">
              <a:lnSpc>
                <a:spcPct val="200000"/>
              </a:lnSpc>
            </a:pPr>
            <a:r>
              <a:rPr lang="fa-IR" sz="1200" b="1" dirty="0" smtClean="0">
                <a:solidFill>
                  <a:sysClr val="windowText" lastClr="000000"/>
                </a:solidFill>
                <a:cs typeface="B Titr" pitchFamily="2" charset="-78"/>
              </a:rPr>
              <a:t>عملیات رها سازی </a:t>
            </a:r>
            <a:endParaRPr lang="fa-IR" sz="1200" b="1" dirty="0">
              <a:solidFill>
                <a:sysClr val="windowText" lastClr="000000"/>
              </a:solidFill>
              <a:cs typeface="B Titr" pitchFamily="2" charset="-78"/>
            </a:endParaRPr>
          </a:p>
          <a:p>
            <a:pPr lvl="0" algn="ctr" rtl="1"/>
            <a:endParaRPr lang="fa-IR" sz="800" b="1" dirty="0" smtClean="0">
              <a:cs typeface="B Compset" pitchFamily="2" charset="-78"/>
            </a:endParaRPr>
          </a:p>
          <a:p>
            <a:pPr lvl="0" algn="ctr" rtl="1"/>
            <a:endParaRPr lang="fa-IR" sz="800" b="1" dirty="0">
              <a:cs typeface="B Compset" pitchFamily="2" charset="-78"/>
            </a:endParaRPr>
          </a:p>
          <a:p>
            <a:pPr lvl="0" algn="ctr" rtl="1"/>
            <a:endParaRPr lang="fa-IR" sz="800" b="1" dirty="0" smtClean="0">
              <a:cs typeface="B Compset" pitchFamily="2" charset="-78"/>
            </a:endParaRPr>
          </a:p>
          <a:p>
            <a:pPr algn="ctr">
              <a:lnSpc>
                <a:spcPct val="100000"/>
              </a:lnSpc>
            </a:pPr>
            <a:endParaRPr lang="fa-IR" sz="800" b="1" dirty="0">
              <a:solidFill>
                <a:srgbClr val="FFFFFF"/>
              </a:solidFill>
              <a:latin typeface="Arial"/>
              <a:cs typeface="B Compset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b="1" dirty="0" smtClean="0">
                <a:latin typeface="Arial"/>
                <a:cs typeface="B Compset" pitchFamily="2" charset="-78"/>
              </a:rPr>
              <a:t>51      </a:t>
            </a:r>
            <a:r>
              <a:rPr lang="fa-IR" sz="1400" b="1" dirty="0" smtClean="0">
                <a:latin typeface="Arial"/>
                <a:cs typeface="B Compset" pitchFamily="2" charset="-78"/>
              </a:rPr>
              <a:t>مورد </a:t>
            </a:r>
            <a:endParaRPr sz="1200" dirty="0">
              <a:latin typeface="Arial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2293750" y="4572000"/>
            <a:ext cx="745977" cy="383732"/>
          </a:xfrm>
          <a:custGeom>
            <a:avLst/>
            <a:gdLst/>
            <a:ahLst/>
            <a:cxnLst/>
            <a:rect l="l" t="t" r="r" b="b"/>
            <a:pathLst>
              <a:path w="458313" h="255725">
                <a:moveTo>
                  <a:pt x="0" y="0"/>
                </a:moveTo>
                <a:lnTo>
                  <a:pt x="227528" y="255725"/>
                </a:lnTo>
                <a:lnTo>
                  <a:pt x="458313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00" cap="flat">
            <a:solidFill>
              <a:srgbClr val="2DA2BF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912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01" name="Diagram 100"/>
          <p:cNvGraphicFramePr/>
          <p:nvPr>
            <p:extLst>
              <p:ext uri="{D42A27DB-BD31-4B8C-83A1-F6EECF244321}">
                <p14:modId xmlns:p14="http://schemas.microsoft.com/office/powerpoint/2010/main" xmlns="" val="4117225587"/>
              </p:ext>
            </p:extLst>
          </p:nvPr>
        </p:nvGraphicFramePr>
        <p:xfrm>
          <a:off x="228600" y="3429000"/>
          <a:ext cx="8647544" cy="111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2" name="Group455"/>
          <p:cNvGrpSpPr/>
          <p:nvPr/>
        </p:nvGrpSpPr>
        <p:grpSpPr>
          <a:xfrm>
            <a:off x="6263682" y="22311"/>
            <a:ext cx="4381638" cy="3078839"/>
            <a:chOff x="1336420" y="-498822"/>
            <a:chExt cx="6841540" cy="4627130"/>
          </a:xfrm>
        </p:grpSpPr>
        <p:grpSp>
          <p:nvGrpSpPr>
            <p:cNvPr id="111" name="List"/>
            <p:cNvGrpSpPr/>
            <p:nvPr/>
          </p:nvGrpSpPr>
          <p:grpSpPr>
            <a:xfrm>
              <a:off x="1336420" y="971643"/>
              <a:ext cx="4079129" cy="3156665"/>
              <a:chOff x="1336420" y="971643"/>
              <a:chExt cx="4079129" cy="3156665"/>
            </a:xfrm>
          </p:grpSpPr>
          <p:grpSp>
            <p:nvGrpSpPr>
              <p:cNvPr id="120" name="Trapeziod"/>
              <p:cNvGrpSpPr/>
              <p:nvPr/>
            </p:nvGrpSpPr>
            <p:grpSpPr>
              <a:xfrm>
                <a:off x="1370702" y="971643"/>
                <a:ext cx="4044847" cy="1291478"/>
                <a:chOff x="1370702" y="971643"/>
                <a:chExt cx="4044847" cy="1291478"/>
              </a:xfrm>
            </p:grpSpPr>
            <p:sp>
              <p:nvSpPr>
                <p:cNvPr id="126" name="Freeform 125"/>
                <p:cNvSpPr/>
                <p:nvPr/>
              </p:nvSpPr>
              <p:spPr>
                <a:xfrm>
                  <a:off x="1370702" y="971643"/>
                  <a:ext cx="4044847" cy="1291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7200" h="714400">
                      <a:moveTo>
                        <a:pt x="0" y="0"/>
                      </a:moveTo>
                      <a:lnTo>
                        <a:pt x="3587200" y="0"/>
                      </a:lnTo>
                      <a:lnTo>
                        <a:pt x="3397200" y="357200"/>
                      </a:lnTo>
                      <a:lnTo>
                        <a:pt x="3207200" y="714400"/>
                      </a:lnTo>
                      <a:lnTo>
                        <a:pt x="0" y="714400"/>
                      </a:lnTo>
                      <a:lnTo>
                        <a:pt x="0" y="357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73000">
                      <a:srgbClr val="89D1AA"/>
                    </a:gs>
                    <a:gs pos="100000">
                      <a:srgbClr val="39AA6B"/>
                    </a:gs>
                  </a:gsLst>
                  <a:lin ang="5400000" scaled="0"/>
                </a:gradFill>
                <a:ln w="7600" cap="flat">
                  <a:solidFill>
                    <a:srgbClr val="3CB371"/>
                  </a:solidFill>
                  <a:bevel/>
                </a:ln>
              </p:spPr>
            </p:sp>
            <p:sp>
              <p:nvSpPr>
                <p:cNvPr id="127" name="Freeform 126"/>
                <p:cNvSpPr/>
                <p:nvPr/>
              </p:nvSpPr>
              <p:spPr>
                <a:xfrm>
                  <a:off x="1412674" y="1659895"/>
                  <a:ext cx="3449809" cy="7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49808" h="7181" fill="none">
                      <a:moveTo>
                        <a:pt x="0" y="0"/>
                      </a:moveTo>
                      <a:lnTo>
                        <a:pt x="3449808" y="0"/>
                      </a:lnTo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FFFFFF"/>
                  </a:solidFill>
                  <a:bevel/>
                </a:ln>
              </p:spPr>
            </p:sp>
          </p:grpSp>
          <p:grpSp>
            <p:nvGrpSpPr>
              <p:cNvPr id="121" name="Trapeziod"/>
              <p:cNvGrpSpPr/>
              <p:nvPr/>
            </p:nvGrpSpPr>
            <p:grpSpPr>
              <a:xfrm>
                <a:off x="1336420" y="2833610"/>
                <a:ext cx="4044845" cy="1294698"/>
                <a:chOff x="1336420" y="2833610"/>
                <a:chExt cx="4044845" cy="1294698"/>
              </a:xfrm>
            </p:grpSpPr>
            <p:sp>
              <p:nvSpPr>
                <p:cNvPr id="122" name="Freeform 121"/>
                <p:cNvSpPr/>
                <p:nvPr/>
              </p:nvSpPr>
              <p:spPr>
                <a:xfrm>
                  <a:off x="1336420" y="2836832"/>
                  <a:ext cx="4044845" cy="12914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7200" h="714400">
                      <a:moveTo>
                        <a:pt x="0" y="0"/>
                      </a:moveTo>
                      <a:lnTo>
                        <a:pt x="3207200" y="0"/>
                      </a:lnTo>
                      <a:lnTo>
                        <a:pt x="3397200" y="357200"/>
                      </a:lnTo>
                      <a:lnTo>
                        <a:pt x="3587200" y="714400"/>
                      </a:lnTo>
                      <a:lnTo>
                        <a:pt x="0" y="714400"/>
                      </a:lnTo>
                      <a:lnTo>
                        <a:pt x="0" y="357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7600" cap="flat">
                  <a:solidFill>
                    <a:srgbClr val="BA55D3"/>
                  </a:solidFill>
                  <a:bevel/>
                </a:ln>
              </p:spPr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344019" y="3543947"/>
                  <a:ext cx="3298991" cy="7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98992" h="7181" fill="none">
                      <a:moveTo>
                        <a:pt x="0" y="0"/>
                      </a:moveTo>
                      <a:lnTo>
                        <a:pt x="3298992" y="0"/>
                      </a:lnTo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FFFFFF"/>
                  </a:solidFill>
                  <a:bevel/>
                </a:ln>
              </p:spPr>
            </p:sp>
            <p:sp>
              <p:nvSpPr>
                <p:cNvPr id="125" name="Text 463"/>
                <p:cNvSpPr txBox="1"/>
                <p:nvPr/>
              </p:nvSpPr>
              <p:spPr>
                <a:xfrm>
                  <a:off x="1336420" y="2833610"/>
                  <a:ext cx="3207199" cy="665461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l">
                    <a:lnSpc>
                      <a:spcPct val="100000"/>
                    </a:lnSpc>
                  </a:pPr>
                  <a:endParaRPr sz="760" dirty="0">
                    <a:latin typeface="Arial"/>
                  </a:endParaRPr>
                </a:p>
              </p:txBody>
            </p:sp>
          </p:grpSp>
        </p:grpSp>
        <p:sp>
          <p:nvSpPr>
            <p:cNvPr id="112" name="Text 464"/>
            <p:cNvSpPr txBox="1"/>
            <p:nvPr/>
          </p:nvSpPr>
          <p:spPr>
            <a:xfrm>
              <a:off x="1691600" y="-498822"/>
              <a:ext cx="6486360" cy="9833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263682" y="1047085"/>
            <a:ext cx="2412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1100" b="1" dirty="0">
                <a:solidFill>
                  <a:sysClr val="windowText" lastClr="000000"/>
                </a:solidFill>
                <a:latin typeface="Century Gothic"/>
                <a:cs typeface="B Titr" pitchFamily="2" charset="-78"/>
              </a:rPr>
              <a:t>تیم های عملیاتی تخصصی  اعزام شده در تمامی ماموریتها </a:t>
            </a:r>
            <a:endParaRPr lang="en-US" sz="1100" b="1" dirty="0">
              <a:solidFill>
                <a:sysClr val="windowText" lastClr="000000"/>
              </a:solidFill>
              <a:latin typeface="Century Gothic"/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0216" y="2266343"/>
            <a:ext cx="185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1" dirty="0">
                <a:latin typeface="Century Gothic"/>
                <a:cs typeface="B Titr" pitchFamily="2" charset="-78"/>
              </a:rPr>
              <a:t>نیروهای عملیاتی اعزام شده در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1" dirty="0">
                <a:latin typeface="Century Gothic"/>
                <a:cs typeface="B Titr" pitchFamily="2" charset="-78"/>
              </a:rPr>
              <a:t> تمامی ماموریتها </a:t>
            </a:r>
            <a:endParaRPr lang="en-US" sz="1200" b="1" dirty="0">
              <a:latin typeface="Century Gothic"/>
              <a:cs typeface="B Titr" pitchFamily="2" charset="-78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468440" y="2799753"/>
            <a:ext cx="1854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atin typeface="Century Gothic"/>
                <a:cs typeface="B Titr" pitchFamily="2" charset="-78"/>
              </a:rPr>
              <a:t>7910  نفر</a:t>
            </a:r>
            <a:endParaRPr lang="fa-IR" sz="1600" b="1" dirty="0">
              <a:latin typeface="Century Gothic"/>
              <a:cs typeface="B Titr" pitchFamily="2" charset="-78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220138" y="1482857"/>
            <a:ext cx="2412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1600" b="1" dirty="0" smtClean="0">
                <a:solidFill>
                  <a:sysClr val="windowText" lastClr="000000"/>
                </a:solidFill>
                <a:latin typeface="Century Gothic"/>
                <a:cs typeface="B Titr" pitchFamily="2" charset="-78"/>
              </a:rPr>
              <a:t>2138   تیم </a:t>
            </a:r>
            <a:endParaRPr lang="en-US" sz="1600" b="1" dirty="0">
              <a:solidFill>
                <a:sysClr val="windowText" lastClr="000000"/>
              </a:solidFill>
              <a:latin typeface="Century Gothic"/>
              <a:cs typeface="B Titr" pitchFamily="2" charset="-78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200" y="4684330"/>
            <a:ext cx="1641593" cy="2021270"/>
          </a:xfrm>
          <a:custGeom>
            <a:avLst/>
            <a:gdLst>
              <a:gd name="rtl" fmla="*/ 80226 w 966051"/>
              <a:gd name="rtt" fmla="*/ 118913 h 1326793"/>
              <a:gd name="rtr" fmla="*/ 885826 w 966051"/>
              <a:gd name="rtb" fmla="*/ 1326796 h 1326793"/>
            </a:gdLst>
            <a:ahLst/>
            <a:cxnLst/>
            <a:rect l="rtl" t="rtt" r="rtr" b="rtb"/>
            <a:pathLst>
              <a:path w="966051" h="1326793">
                <a:moveTo>
                  <a:pt x="39285" y="0"/>
                </a:moveTo>
                <a:lnTo>
                  <a:pt x="304082" y="0"/>
                </a:lnTo>
                <a:lnTo>
                  <a:pt x="483026" y="201120"/>
                </a:lnTo>
                <a:lnTo>
                  <a:pt x="661383" y="0"/>
                </a:lnTo>
                <a:lnTo>
                  <a:pt x="926767" y="0"/>
                </a:lnTo>
                <a:cubicBezTo>
                  <a:pt x="948465" y="0"/>
                  <a:pt x="966051" y="17589"/>
                  <a:pt x="966051" y="39285"/>
                </a:cubicBezTo>
                <a:lnTo>
                  <a:pt x="966051" y="1287508"/>
                </a:lnTo>
                <a:cubicBezTo>
                  <a:pt x="966051" y="1309206"/>
                  <a:pt x="948465" y="1326793"/>
                  <a:pt x="926767" y="1326793"/>
                </a:cubicBezTo>
                <a:lnTo>
                  <a:pt x="39285" y="1326793"/>
                </a:lnTo>
                <a:cubicBezTo>
                  <a:pt x="17589" y="1326793"/>
                  <a:pt x="0" y="1309206"/>
                  <a:pt x="0" y="1287508"/>
                </a:cubicBezTo>
                <a:lnTo>
                  <a:pt x="0" y="39285"/>
                </a:lnTo>
                <a:cubicBezTo>
                  <a:pt x="0" y="17589"/>
                  <a:pt x="17589" y="0"/>
                  <a:pt x="39285" y="0"/>
                </a:cubicBezTo>
                <a:close/>
              </a:path>
            </a:pathLst>
          </a:custGeom>
          <a:gradFill flip="none" rotWithShape="1">
            <a:gsLst>
              <a:gs pos="0">
                <a:srgbClr val="E9D3CF"/>
              </a:gs>
              <a:gs pos="23000">
                <a:srgbClr val="E9D3CF">
                  <a:shade val="67500"/>
                  <a:satMod val="115000"/>
                </a:srgbClr>
              </a:gs>
              <a:gs pos="100000">
                <a:srgbClr val="E9D3C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00" cap="flat">
            <a:solidFill>
              <a:srgbClr val="2DA2BF"/>
            </a:solidFill>
            <a:bevel/>
          </a:ln>
        </p:spPr>
        <p:txBody>
          <a:bodyPr wrap="square" lIns="0" tIns="0" rIns="0" bIns="0" rtlCol="0" anchor="t" anchorCtr="0"/>
          <a:lstStyle/>
          <a:p>
            <a:pPr lvl="0" algn="ctr" rtl="1">
              <a:lnSpc>
                <a:spcPct val="200000"/>
              </a:lnSpc>
            </a:pPr>
            <a:endParaRPr lang="fa-IR" sz="600" b="1" dirty="0" smtClean="0">
              <a:solidFill>
                <a:sysClr val="windowText" lastClr="000000"/>
              </a:solidFill>
              <a:cs typeface="B Titr" pitchFamily="2" charset="-78"/>
            </a:endParaRPr>
          </a:p>
          <a:p>
            <a:pPr lvl="0" algn="ctr" rtl="1">
              <a:lnSpc>
                <a:spcPct val="200000"/>
              </a:lnSpc>
            </a:pPr>
            <a:r>
              <a:rPr lang="fa-IR" sz="1200" b="1" dirty="0" smtClean="0">
                <a:solidFill>
                  <a:sysClr val="windowText" lastClr="000000"/>
                </a:solidFill>
                <a:cs typeface="B Titr" pitchFamily="2" charset="-78"/>
              </a:rPr>
              <a:t>عملیات  امداد هوایی </a:t>
            </a:r>
            <a:endParaRPr lang="fa-IR" sz="1200" b="1" dirty="0">
              <a:solidFill>
                <a:sysClr val="windowText" lastClr="000000"/>
              </a:solidFill>
              <a:cs typeface="B Titr" pitchFamily="2" charset="-78"/>
            </a:endParaRPr>
          </a:p>
          <a:p>
            <a:pPr lvl="0" algn="ctr" rtl="1"/>
            <a:endParaRPr lang="fa-IR" sz="800" b="1" dirty="0" smtClean="0">
              <a:cs typeface="B Compset" pitchFamily="2" charset="-78"/>
            </a:endParaRPr>
          </a:p>
          <a:p>
            <a:pPr lvl="0" algn="ctr" rtl="1"/>
            <a:endParaRPr lang="fa-IR" sz="800" b="1" dirty="0">
              <a:cs typeface="B Compset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b="1" dirty="0" smtClean="0">
                <a:latin typeface="Arial"/>
                <a:cs typeface="B Compset" pitchFamily="2" charset="-78"/>
              </a:rPr>
              <a:t>48 </a:t>
            </a:r>
            <a:r>
              <a:rPr lang="fa-IR" sz="1400" b="1" dirty="0" smtClean="0">
                <a:latin typeface="Arial"/>
                <a:cs typeface="B Compset" pitchFamily="2" charset="-78"/>
              </a:rPr>
              <a:t>سورتی </a:t>
            </a:r>
          </a:p>
          <a:p>
            <a:pPr algn="ctr">
              <a:lnSpc>
                <a:spcPct val="100000"/>
              </a:lnSpc>
            </a:pPr>
            <a:r>
              <a:rPr lang="fa-IR" sz="1400" b="1" dirty="0" smtClean="0">
                <a:latin typeface="Arial"/>
                <a:cs typeface="B Compset" pitchFamily="2" charset="-78"/>
              </a:rPr>
              <a:t>محموله انتقالی 16 تن </a:t>
            </a:r>
          </a:p>
          <a:p>
            <a:pPr algn="ctr">
              <a:lnSpc>
                <a:spcPct val="100000"/>
              </a:lnSpc>
            </a:pPr>
            <a:r>
              <a:rPr lang="fa-IR" sz="1400" b="1" dirty="0" smtClean="0">
                <a:latin typeface="Arial"/>
                <a:cs typeface="B Compset" pitchFamily="2" charset="-78"/>
              </a:rPr>
              <a:t>حادثه دیده انتقالی 5 نفر </a:t>
            </a:r>
            <a:endParaRPr sz="1200" dirty="0">
              <a:latin typeface="Arial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16597" y="4572000"/>
            <a:ext cx="778803" cy="389578"/>
          </a:xfrm>
          <a:custGeom>
            <a:avLst/>
            <a:gdLst/>
            <a:ahLst/>
            <a:cxnLst/>
            <a:rect l="l" t="t" r="r" b="b"/>
            <a:pathLst>
              <a:path w="458313" h="255725">
                <a:moveTo>
                  <a:pt x="0" y="0"/>
                </a:moveTo>
                <a:lnTo>
                  <a:pt x="227528" y="255725"/>
                </a:lnTo>
                <a:lnTo>
                  <a:pt x="458313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9D3CF"/>
              </a:gs>
              <a:gs pos="23000">
                <a:srgbClr val="E9D3CF">
                  <a:shade val="67500"/>
                  <a:satMod val="115000"/>
                </a:srgbClr>
              </a:gs>
              <a:gs pos="100000">
                <a:srgbClr val="E9D3C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00" cap="flat">
            <a:solidFill>
              <a:srgbClr val="2DA2BF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91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766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/>
      <p:bldP spid="3" grpId="0"/>
      <p:bldP spid="15" grpId="0"/>
      <p:bldP spid="52" grpId="0"/>
      <p:bldP spid="65" grpId="0"/>
      <p:bldP spid="69" grpId="0"/>
      <p:bldP spid="98" grpId="0" animBg="1"/>
      <p:bldP spid="99" grpId="0" animBg="1"/>
      <p:bldGraphic spid="101" grpId="0">
        <p:bldAsOne/>
      </p:bldGraphic>
      <p:bldP spid="16" grpId="0"/>
      <p:bldP spid="17" grpId="0"/>
      <p:bldP spid="139" grpId="0"/>
      <p:bldP spid="140" grpId="0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581257"/>
              </p:ext>
            </p:extLst>
          </p:nvPr>
        </p:nvGraphicFramePr>
        <p:xfrm>
          <a:off x="-419892" y="586740"/>
          <a:ext cx="5697016" cy="374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4764808"/>
              </p:ext>
            </p:extLst>
          </p:nvPr>
        </p:nvGraphicFramePr>
        <p:xfrm>
          <a:off x="3882058" y="457200"/>
          <a:ext cx="5536854" cy="50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4111883"/>
              </p:ext>
            </p:extLst>
          </p:nvPr>
        </p:nvGraphicFramePr>
        <p:xfrm>
          <a:off x="-452639" y="3810000"/>
          <a:ext cx="4914900" cy="325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563"/>
          <p:cNvGrpSpPr/>
          <p:nvPr/>
        </p:nvGrpSpPr>
        <p:grpSpPr>
          <a:xfrm>
            <a:off x="-4508868" y="4193932"/>
            <a:ext cx="10765284" cy="2366069"/>
            <a:chOff x="606853" y="1061626"/>
            <a:chExt cx="7937895" cy="2571304"/>
          </a:xfrm>
        </p:grpSpPr>
        <p:sp>
          <p:nvSpPr>
            <p:cNvPr id="8" name="Freeform 7"/>
            <p:cNvSpPr/>
            <p:nvPr/>
          </p:nvSpPr>
          <p:spPr>
            <a:xfrm>
              <a:off x="606853" y="3625749"/>
              <a:ext cx="3298992" cy="7181"/>
            </a:xfrm>
            <a:custGeom>
              <a:avLst/>
              <a:gdLst/>
              <a:ahLst/>
              <a:cxnLst/>
              <a:rect l="0" t="0" r="0" b="0"/>
              <a:pathLst>
                <a:path w="3298992" h="7181" fill="none">
                  <a:moveTo>
                    <a:pt x="0" y="0"/>
                  </a:moveTo>
                  <a:lnTo>
                    <a:pt x="3298992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grpSp>
          <p:nvGrpSpPr>
            <p:cNvPr id="9" name="Triangle Pyramid 2"/>
            <p:cNvGrpSpPr/>
            <p:nvPr/>
          </p:nvGrpSpPr>
          <p:grpSpPr>
            <a:xfrm>
              <a:off x="6018053" y="1061626"/>
              <a:ext cx="2526695" cy="2200281"/>
              <a:chOff x="6018053" y="1061626"/>
              <a:chExt cx="2526695" cy="220028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700260" y="1061626"/>
                <a:ext cx="1162280" cy="1013795"/>
                <a:chOff x="6700260" y="1061626"/>
                <a:chExt cx="1162280" cy="1013795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7281400" y="1061626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0" y="98780"/>
                      </a:moveTo>
                      <a:lnTo>
                        <a:pt x="499780" y="961805"/>
                      </a:lnTo>
                      <a:lnTo>
                        <a:pt x="581140" y="1013795"/>
                      </a:lnTo>
                      <a:lnTo>
                        <a:pt x="0" y="0"/>
                      </a:lnTo>
                      <a:lnTo>
                        <a:pt x="0" y="98780"/>
                      </a:lnTo>
                      <a:close/>
                    </a:path>
                  </a:pathLst>
                </a:custGeom>
                <a:solidFill>
                  <a:srgbClr val="15A085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  <p:sp>
              <p:nvSpPr>
                <p:cNvPr id="31" name="Freeform 30"/>
                <p:cNvSpPr/>
                <p:nvPr/>
              </p:nvSpPr>
              <p:spPr>
                <a:xfrm>
                  <a:off x="6700260" y="2023431"/>
                  <a:ext cx="1162280" cy="519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2280" h="51989" stroke="0">
                      <a:moveTo>
                        <a:pt x="81360" y="0"/>
                      </a:moveTo>
                      <a:lnTo>
                        <a:pt x="1080920" y="0"/>
                      </a:lnTo>
                      <a:lnTo>
                        <a:pt x="1162280" y="51989"/>
                      </a:lnTo>
                      <a:lnTo>
                        <a:pt x="0" y="51989"/>
                      </a:lnTo>
                      <a:lnTo>
                        <a:pt x="81360" y="0"/>
                      </a:lnTo>
                      <a:close/>
                    </a:path>
                  </a:pathLst>
                </a:custGeom>
                <a:solidFill>
                  <a:srgbClr val="118972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  <p:sp>
              <p:nvSpPr>
                <p:cNvPr id="29" name="Freeform 28"/>
                <p:cNvSpPr/>
                <p:nvPr/>
              </p:nvSpPr>
              <p:spPr>
                <a:xfrm>
                  <a:off x="6700260" y="1061626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581140" y="103979"/>
                      </a:moveTo>
                      <a:lnTo>
                        <a:pt x="581140" y="0"/>
                      </a:lnTo>
                      <a:lnTo>
                        <a:pt x="0" y="1013795"/>
                      </a:lnTo>
                      <a:lnTo>
                        <a:pt x="85167" y="961805"/>
                      </a:lnTo>
                      <a:lnTo>
                        <a:pt x="581140" y="103979"/>
                      </a:lnTo>
                      <a:close/>
                    </a:path>
                  </a:pathLst>
                </a:custGeom>
                <a:solidFill>
                  <a:srgbClr val="CCE7DF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  <p:sp>
              <p:nvSpPr>
                <p:cNvPr id="28" name="Freeform 27"/>
                <p:cNvSpPr/>
                <p:nvPr/>
              </p:nvSpPr>
              <p:spPr>
                <a:xfrm>
                  <a:off x="6781620" y="1165605"/>
                  <a:ext cx="999560" cy="857826"/>
                </a:xfrm>
                <a:custGeom>
                  <a:avLst/>
                  <a:gdLst>
                    <a:gd name="rtt" fmla="*/ 257348 h 857826"/>
                    <a:gd name="rtb" fmla="*/ 857826 h 857826"/>
                  </a:gdLst>
                  <a:ahLst/>
                  <a:cxnLst/>
                  <a:rect l="l" t="rtt" r="r" b="rtb"/>
                  <a:pathLst>
                    <a:path w="999560" h="857826">
                      <a:moveTo>
                        <a:pt x="499780" y="0"/>
                      </a:moveTo>
                      <a:lnTo>
                        <a:pt x="0" y="857826"/>
                      </a:lnTo>
                      <a:lnTo>
                        <a:pt x="999560" y="857826"/>
                      </a:lnTo>
                      <a:lnTo>
                        <a:pt x="49978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BDACC"/>
                    </a:gs>
                    <a:gs pos="100000">
                      <a:srgbClr val="17AA8E"/>
                    </a:gs>
                  </a:gsLst>
                  <a:lin ang="5400000" scaled="0"/>
                </a:gradFill>
                <a:ln w="7600" cap="flat">
                  <a:solidFill>
                    <a:srgbClr val="1BBC9D"/>
                  </a:solidFill>
                  <a:bevel/>
                </a:ln>
              </p:spPr>
              <p:txBody>
                <a:bodyPr wrap="square" lIns="36000" tIns="0" rIns="36000" bIns="0" rtlCol="0" anchor="ctr"/>
                <a:lstStyle/>
                <a:p>
                  <a:pPr lvl="0" algn="ctr" rtl="1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fa-IR" sz="1200" b="1" dirty="0">
                      <a:cs typeface="B Titr" pitchFamily="2" charset="-78"/>
                    </a:rPr>
                    <a:t>جاده ای  </a:t>
                  </a:r>
                </a:p>
                <a:p>
                  <a:pPr lvl="0" algn="ctr" rtl="1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fa-IR" sz="1200" b="1" dirty="0" smtClean="0">
                      <a:cs typeface="B Titr" pitchFamily="2" charset="-78"/>
                    </a:rPr>
                    <a:t>803 نفر </a:t>
                  </a:r>
                  <a:endParaRPr lang="fa-IR" sz="1200" b="1" dirty="0">
                    <a:cs typeface="B Titr" pitchFamily="2" charset="-78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382468" y="2248112"/>
                <a:ext cx="1162280" cy="1013795"/>
                <a:chOff x="7382468" y="2248112"/>
                <a:chExt cx="1162280" cy="1013795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7382468" y="2248112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581140" y="103979"/>
                      </a:moveTo>
                      <a:lnTo>
                        <a:pt x="581140" y="0"/>
                      </a:lnTo>
                      <a:lnTo>
                        <a:pt x="0" y="1013795"/>
                      </a:lnTo>
                      <a:lnTo>
                        <a:pt x="85167" y="961805"/>
                      </a:lnTo>
                      <a:lnTo>
                        <a:pt x="581140" y="103979"/>
                      </a:lnTo>
                      <a:close/>
                    </a:path>
                  </a:pathLst>
                </a:custGeom>
                <a:solidFill>
                  <a:srgbClr val="D0D5DC"/>
                </a:solidFill>
                <a:ln w="7600" cap="flat">
                  <a:solidFill>
                    <a:srgbClr val="527294"/>
                  </a:solidFill>
                  <a:bevel/>
                </a:ln>
              </p:spPr>
            </p:sp>
            <p:sp>
              <p:nvSpPr>
                <p:cNvPr id="26" name="Freeform 25"/>
                <p:cNvSpPr/>
                <p:nvPr/>
              </p:nvSpPr>
              <p:spPr>
                <a:xfrm>
                  <a:off x="7963608" y="2248112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0" y="98780"/>
                      </a:moveTo>
                      <a:lnTo>
                        <a:pt x="499780" y="961805"/>
                      </a:lnTo>
                      <a:lnTo>
                        <a:pt x="581140" y="1013795"/>
                      </a:lnTo>
                      <a:lnTo>
                        <a:pt x="0" y="0"/>
                      </a:lnTo>
                      <a:lnTo>
                        <a:pt x="0" y="98780"/>
                      </a:lnTo>
                      <a:close/>
                    </a:path>
                  </a:pathLst>
                </a:custGeom>
                <a:solidFill>
                  <a:srgbClr val="45607E"/>
                </a:solidFill>
                <a:ln w="7600" cap="flat">
                  <a:solidFill>
                    <a:srgbClr val="527294"/>
                  </a:solidFill>
                  <a:bevel/>
                </a:ln>
              </p:spPr>
            </p:sp>
            <p:sp>
              <p:nvSpPr>
                <p:cNvPr id="27" name="Freeform 26"/>
                <p:cNvSpPr/>
                <p:nvPr/>
              </p:nvSpPr>
              <p:spPr>
                <a:xfrm>
                  <a:off x="7382468" y="3209917"/>
                  <a:ext cx="1162280" cy="519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2280" h="51989" stroke="0">
                      <a:moveTo>
                        <a:pt x="81360" y="0"/>
                      </a:moveTo>
                      <a:lnTo>
                        <a:pt x="1080920" y="0"/>
                      </a:lnTo>
                      <a:lnTo>
                        <a:pt x="1162280" y="51989"/>
                      </a:lnTo>
                      <a:lnTo>
                        <a:pt x="0" y="51989"/>
                      </a:lnTo>
                      <a:lnTo>
                        <a:pt x="81360" y="0"/>
                      </a:lnTo>
                      <a:close/>
                    </a:path>
                  </a:pathLst>
                </a:custGeom>
                <a:solidFill>
                  <a:srgbClr val="3A526B"/>
                </a:solidFill>
                <a:ln w="7600" cap="flat">
                  <a:solidFill>
                    <a:srgbClr val="527294"/>
                  </a:solidFill>
                  <a:bevel/>
                </a:ln>
              </p:spPr>
            </p:sp>
            <p:sp>
              <p:nvSpPr>
                <p:cNvPr id="24" name="Freeform 23"/>
                <p:cNvSpPr/>
                <p:nvPr/>
              </p:nvSpPr>
              <p:spPr>
                <a:xfrm>
                  <a:off x="7463827" y="2352090"/>
                  <a:ext cx="999560" cy="857826"/>
                </a:xfrm>
                <a:custGeom>
                  <a:avLst/>
                  <a:gdLst>
                    <a:gd name="rtt" fmla="*/ 257348 h 857826"/>
                    <a:gd name="rtb" fmla="*/ 857826 h 857826"/>
                  </a:gdLst>
                  <a:ahLst/>
                  <a:cxnLst/>
                  <a:rect l="l" t="rtt" r="r" b="rtb"/>
                  <a:pathLst>
                    <a:path w="999560" h="857826">
                      <a:moveTo>
                        <a:pt x="499780" y="0"/>
                      </a:moveTo>
                      <a:lnTo>
                        <a:pt x="0" y="857826"/>
                      </a:lnTo>
                      <a:lnTo>
                        <a:pt x="999560" y="857826"/>
                      </a:lnTo>
                      <a:lnTo>
                        <a:pt x="499780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36000" tIns="0" rIns="36000" bIns="0" rtlCol="0" anchor="ctr"/>
                <a:lstStyle/>
                <a:p>
                  <a:pPr lvl="0" algn="ctr" rtl="1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fa-IR" sz="1200" b="1" dirty="0">
                      <a:solidFill>
                        <a:schemeClr val="bg1"/>
                      </a:solidFill>
                      <a:cs typeface="B Titr" pitchFamily="2" charset="-78"/>
                    </a:rPr>
                    <a:t> </a:t>
                  </a:r>
                  <a:r>
                    <a:rPr lang="fa-IR" sz="1200" b="1" dirty="0" smtClean="0">
                      <a:solidFill>
                        <a:schemeClr val="bg1"/>
                      </a:solidFill>
                      <a:cs typeface="B Titr" pitchFamily="2" charset="-78"/>
                    </a:rPr>
                    <a:t>حضوری</a:t>
                  </a:r>
                  <a:endParaRPr lang="fa-IR" sz="1200" b="1" dirty="0">
                    <a:solidFill>
                      <a:schemeClr val="bg1"/>
                    </a:solidFill>
                    <a:cs typeface="B Titr" pitchFamily="2" charset="-78"/>
                  </a:endParaRPr>
                </a:p>
                <a:p>
                  <a:pPr lvl="0" algn="ctr" rtl="1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fa-IR" sz="1200" b="1" dirty="0">
                      <a:solidFill>
                        <a:schemeClr val="bg1"/>
                      </a:solidFill>
                      <a:cs typeface="B Titr" pitchFamily="2" charset="-78"/>
                    </a:rPr>
                    <a:t>  </a:t>
                  </a:r>
                  <a:r>
                    <a:rPr lang="fa-IR" sz="1200" b="1" dirty="0" smtClean="0">
                      <a:solidFill>
                        <a:schemeClr val="bg1"/>
                      </a:solidFill>
                      <a:cs typeface="B Titr" pitchFamily="2" charset="-78"/>
                    </a:rPr>
                    <a:t> 113   نفر</a:t>
                  </a:r>
                  <a:endParaRPr sz="1100" dirty="0">
                    <a:solidFill>
                      <a:schemeClr val="bg1"/>
                    </a:solidFill>
                    <a:latin typeface="Arial"/>
                    <a:cs typeface="B Titr" pitchFamily="2" charset="-78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018053" y="2248112"/>
                <a:ext cx="1162280" cy="1013795"/>
                <a:chOff x="6018053" y="2248112"/>
                <a:chExt cx="1162280" cy="1013795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6018053" y="2248112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581140" y="103979"/>
                      </a:moveTo>
                      <a:lnTo>
                        <a:pt x="581140" y="0"/>
                      </a:lnTo>
                      <a:lnTo>
                        <a:pt x="0" y="1013795"/>
                      </a:lnTo>
                      <a:lnTo>
                        <a:pt x="85167" y="961805"/>
                      </a:lnTo>
                      <a:lnTo>
                        <a:pt x="581140" y="103979"/>
                      </a:lnTo>
                      <a:close/>
                    </a:path>
                  </a:pathLst>
                </a:custGeom>
                <a:solidFill>
                  <a:srgbClr val="F8D7CD"/>
                </a:solidFill>
                <a:ln w="7600" cap="flat">
                  <a:solidFill>
                    <a:srgbClr val="EE7C31"/>
                  </a:solidFill>
                  <a:bevel/>
                </a:ln>
              </p:spPr>
            </p:sp>
            <p:sp>
              <p:nvSpPr>
                <p:cNvPr id="22" name="Freeform 21"/>
                <p:cNvSpPr/>
                <p:nvPr/>
              </p:nvSpPr>
              <p:spPr>
                <a:xfrm>
                  <a:off x="6599192" y="2248112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0" y="98780"/>
                      </a:moveTo>
                      <a:lnTo>
                        <a:pt x="499780" y="961805"/>
                      </a:lnTo>
                      <a:lnTo>
                        <a:pt x="581140" y="1013795"/>
                      </a:lnTo>
                      <a:lnTo>
                        <a:pt x="0" y="0"/>
                      </a:lnTo>
                      <a:lnTo>
                        <a:pt x="0" y="98780"/>
                      </a:lnTo>
                      <a:close/>
                    </a:path>
                  </a:pathLst>
                </a:custGeom>
                <a:solidFill>
                  <a:srgbClr val="CB6928"/>
                </a:solidFill>
                <a:ln w="7600" cap="flat">
                  <a:solidFill>
                    <a:srgbClr val="EE7C31"/>
                  </a:solidFill>
                  <a:bevel/>
                </a:ln>
              </p:spPr>
            </p:sp>
            <p:sp>
              <p:nvSpPr>
                <p:cNvPr id="23" name="Freeform 22"/>
                <p:cNvSpPr/>
                <p:nvPr/>
              </p:nvSpPr>
              <p:spPr>
                <a:xfrm>
                  <a:off x="6018053" y="3209917"/>
                  <a:ext cx="1162280" cy="519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2280" h="51989" stroke="0">
                      <a:moveTo>
                        <a:pt x="81360" y="0"/>
                      </a:moveTo>
                      <a:lnTo>
                        <a:pt x="1080920" y="0"/>
                      </a:lnTo>
                      <a:lnTo>
                        <a:pt x="1162280" y="51989"/>
                      </a:lnTo>
                      <a:lnTo>
                        <a:pt x="0" y="51989"/>
                      </a:lnTo>
                      <a:lnTo>
                        <a:pt x="81360" y="0"/>
                      </a:lnTo>
                      <a:close/>
                    </a:path>
                  </a:pathLst>
                </a:custGeom>
                <a:solidFill>
                  <a:srgbClr val="AF5921"/>
                </a:solidFill>
                <a:ln w="7600" cap="flat">
                  <a:solidFill>
                    <a:srgbClr val="EE7C31"/>
                  </a:solidFill>
                  <a:bevel/>
                </a:ln>
              </p:spPr>
            </p:sp>
            <p:sp>
              <p:nvSpPr>
                <p:cNvPr id="20" name="Freeform 19"/>
                <p:cNvSpPr/>
                <p:nvPr/>
              </p:nvSpPr>
              <p:spPr>
                <a:xfrm>
                  <a:off x="6124970" y="2352090"/>
                  <a:ext cx="999560" cy="857826"/>
                </a:xfrm>
                <a:custGeom>
                  <a:avLst/>
                  <a:gdLst>
                    <a:gd name="rtt" fmla="*/ 257348 h 857826"/>
                    <a:gd name="rtb" fmla="*/ 857826 h 857826"/>
                  </a:gdLst>
                  <a:ahLst/>
                  <a:cxnLst/>
                  <a:rect l="l" t="rtt" r="r" b="rtb"/>
                  <a:pathLst>
                    <a:path w="999560" h="857826">
                      <a:moveTo>
                        <a:pt x="499780" y="0"/>
                      </a:moveTo>
                      <a:lnTo>
                        <a:pt x="0" y="857826"/>
                      </a:lnTo>
                      <a:lnTo>
                        <a:pt x="999560" y="857826"/>
                      </a:lnTo>
                      <a:lnTo>
                        <a:pt x="499780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36000" tIns="0" rIns="36000" bIns="0" rtlCol="0" anchor="ctr"/>
                <a:lstStyle/>
                <a:p>
                  <a:pPr lvl="0" algn="ctr" defTabSz="488950" rtl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fa-IR" sz="1200" b="1" dirty="0" smtClean="0">
                      <a:solidFill>
                        <a:schemeClr val="bg1"/>
                      </a:solidFill>
                      <a:cs typeface="B Titr" pitchFamily="2" charset="-78"/>
                    </a:rPr>
                    <a:t>شهری</a:t>
                  </a:r>
                  <a:endParaRPr lang="fa-IR" sz="1200" b="1" dirty="0">
                    <a:solidFill>
                      <a:schemeClr val="bg1"/>
                    </a:solidFill>
                    <a:cs typeface="B Titr" pitchFamily="2" charset="-78"/>
                  </a:endParaRPr>
                </a:p>
                <a:p>
                  <a:pPr lvl="0" algn="ctr" defTabSz="488950" rtl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fa-IR" sz="1200" b="1" dirty="0" smtClean="0">
                      <a:solidFill>
                        <a:schemeClr val="bg1"/>
                      </a:solidFill>
                      <a:cs typeface="B Titr" pitchFamily="2" charset="-78"/>
                    </a:rPr>
                    <a:t>97  نفر </a:t>
                  </a:r>
                  <a:endParaRPr lang="fa-IR" sz="1200" b="1" dirty="0">
                    <a:solidFill>
                      <a:schemeClr val="bg1"/>
                    </a:solidFill>
                    <a:cs typeface="B Titr" pitchFamily="2" charset="-78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sz="1100" dirty="0">
                    <a:solidFill>
                      <a:schemeClr val="bg1"/>
                    </a:solidFill>
                    <a:latin typeface="Arial"/>
                    <a:cs typeface="B Titr" pitchFamily="2" charset="-78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flipV="1">
                <a:off x="6700260" y="2181995"/>
                <a:ext cx="1162280" cy="1013795"/>
                <a:chOff x="6700260" y="2181995"/>
                <a:chExt cx="1162280" cy="1013795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7281400" y="2181995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0" y="98780"/>
                      </a:moveTo>
                      <a:lnTo>
                        <a:pt x="499780" y="961805"/>
                      </a:lnTo>
                      <a:lnTo>
                        <a:pt x="581140" y="1013795"/>
                      </a:lnTo>
                      <a:lnTo>
                        <a:pt x="0" y="0"/>
                      </a:lnTo>
                      <a:lnTo>
                        <a:pt x="0" y="98780"/>
                      </a:lnTo>
                      <a:close/>
                    </a:path>
                  </a:pathLst>
                </a:custGeom>
                <a:solidFill>
                  <a:srgbClr val="1E768C"/>
                </a:solidFill>
                <a:ln w="7600" cap="flat">
                  <a:solidFill>
                    <a:srgbClr val="2DA2BF"/>
                  </a:solidFill>
                  <a:bevel/>
                </a:ln>
              </p:spPr>
            </p:sp>
            <p:sp>
              <p:nvSpPr>
                <p:cNvPr id="15" name="Freeform 14"/>
                <p:cNvSpPr/>
                <p:nvPr/>
              </p:nvSpPr>
              <p:spPr>
                <a:xfrm>
                  <a:off x="6700260" y="2181995"/>
                  <a:ext cx="581140" cy="1013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140" h="1013795" stroke="0">
                      <a:moveTo>
                        <a:pt x="581140" y="103979"/>
                      </a:moveTo>
                      <a:lnTo>
                        <a:pt x="581140" y="0"/>
                      </a:lnTo>
                      <a:lnTo>
                        <a:pt x="0" y="1013795"/>
                      </a:lnTo>
                      <a:lnTo>
                        <a:pt x="85167" y="961805"/>
                      </a:lnTo>
                      <a:lnTo>
                        <a:pt x="581140" y="103979"/>
                      </a:lnTo>
                      <a:close/>
                    </a:path>
                  </a:pathLst>
                </a:custGeom>
                <a:solidFill>
                  <a:srgbClr val="2892AD"/>
                </a:solidFill>
                <a:ln w="7600" cap="flat">
                  <a:solidFill>
                    <a:srgbClr val="2DA2BF"/>
                  </a:solidFill>
                  <a:bevel/>
                </a:ln>
              </p:spPr>
            </p:sp>
            <p:grpSp>
              <p:nvGrpSpPr>
                <p:cNvPr id="14" name="Group 572"/>
                <p:cNvGrpSpPr/>
                <p:nvPr/>
              </p:nvGrpSpPr>
              <p:grpSpPr>
                <a:xfrm>
                  <a:off x="6781620" y="2285973"/>
                  <a:ext cx="999560" cy="857826"/>
                  <a:chOff x="6781620" y="2285973"/>
                  <a:chExt cx="999560" cy="857826"/>
                </a:xfrm>
              </p:grpSpPr>
              <p:sp>
                <p:nvSpPr>
                  <p:cNvPr id="18" name="Freeform 17"/>
                  <p:cNvSpPr/>
                  <p:nvPr/>
                </p:nvSpPr>
                <p:spPr>
                  <a:xfrm>
                    <a:off x="6781620" y="2285973"/>
                    <a:ext cx="999560" cy="8578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99560" h="857826">
                        <a:moveTo>
                          <a:pt x="499780" y="0"/>
                        </a:moveTo>
                        <a:lnTo>
                          <a:pt x="0" y="857826"/>
                        </a:lnTo>
                        <a:lnTo>
                          <a:pt x="999560" y="857826"/>
                        </a:lnTo>
                        <a:lnTo>
                          <a:pt x="4997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ADCEDC"/>
                      </a:gs>
                      <a:gs pos="100000">
                        <a:srgbClr val="2892AD"/>
                      </a:gs>
                    </a:gsLst>
                    <a:lin ang="5400000" scaled="0"/>
                  </a:gradFill>
                  <a:ln w="7600" cap="flat">
                    <a:solidFill>
                      <a:srgbClr val="2DA2BF"/>
                    </a:solidFill>
                    <a:bevel/>
                  </a:ln>
                </p:spPr>
              </p:sp>
              <p:sp>
                <p:nvSpPr>
                  <p:cNvPr id="19" name="Text 573"/>
                  <p:cNvSpPr txBox="1"/>
                  <p:nvPr/>
                </p:nvSpPr>
                <p:spPr>
                  <a:xfrm flipV="1">
                    <a:off x="6911028" y="2504338"/>
                    <a:ext cx="788092" cy="600478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0" rIns="36000" bIns="0" rtlCol="0" anchor="ctr"/>
                  <a:lstStyle/>
                  <a:p>
                    <a:pPr lvl="0" algn="ctr"/>
                    <a:r>
                      <a:rPr lang="fa-IR" sz="1100" b="1" dirty="0">
                        <a:cs typeface="B Titr" pitchFamily="2" charset="-78"/>
                      </a:rPr>
                      <a:t>بیشترین مصدوم  انتقالی به مراکز  درمانی</a:t>
                    </a:r>
                    <a:endParaRPr lang="en-US" sz="1100" b="1" dirty="0">
                      <a:cs typeface="B Titr" pitchFamily="2" charset="-78"/>
                    </a:endParaRPr>
                  </a:p>
                  <a:p>
                    <a:pPr algn="ctr">
                      <a:lnSpc>
                        <a:spcPct val="100000"/>
                      </a:lnSpc>
                    </a:pPr>
                    <a:endParaRPr sz="600" dirty="0">
                      <a:latin typeface="Arial"/>
                      <a:cs typeface="B Titr" pitchFamily="2" charset="-78"/>
                    </a:endParaRPr>
                  </a:p>
                </p:txBody>
              </p:sp>
            </p:grpSp>
            <p:sp>
              <p:nvSpPr>
                <p:cNvPr id="17" name="Freeform 16"/>
                <p:cNvSpPr/>
                <p:nvPr/>
              </p:nvSpPr>
              <p:spPr>
                <a:xfrm>
                  <a:off x="6700260" y="3143800"/>
                  <a:ext cx="1162280" cy="519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2280" h="51989" stroke="0">
                      <a:moveTo>
                        <a:pt x="81360" y="0"/>
                      </a:moveTo>
                      <a:lnTo>
                        <a:pt x="1080920" y="0"/>
                      </a:lnTo>
                      <a:lnTo>
                        <a:pt x="1162280" y="51989"/>
                      </a:lnTo>
                      <a:lnTo>
                        <a:pt x="0" y="51989"/>
                      </a:lnTo>
                      <a:lnTo>
                        <a:pt x="81360" y="0"/>
                      </a:lnTo>
                      <a:close/>
                    </a:path>
                  </a:pathLst>
                </a:custGeom>
                <a:solidFill>
                  <a:srgbClr val="CDE0E8"/>
                </a:solidFill>
                <a:ln w="7600" cap="flat">
                  <a:solidFill>
                    <a:srgbClr val="2DA2BF"/>
                  </a:solidFill>
                  <a:bevel/>
                </a:ln>
              </p:spPr>
            </p:sp>
          </p:grpSp>
        </p:grpSp>
      </p:grpSp>
      <p:sp>
        <p:nvSpPr>
          <p:cNvPr id="34" name="Rounded Rectangle 33"/>
          <p:cNvSpPr/>
          <p:nvPr/>
        </p:nvSpPr>
        <p:spPr>
          <a:xfrm>
            <a:off x="1480895" y="76200"/>
            <a:ext cx="6139180" cy="51054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عملکرد</a:t>
            </a:r>
            <a:r>
              <a:rPr kumimoji="0" lang="fa-I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حوزه </a:t>
            </a: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امداد و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نجات درسال 98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653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5" grpId="0">
        <p:bldAsOne/>
      </p:bldGraphic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23784691"/>
              </p:ext>
            </p:extLst>
          </p:nvPr>
        </p:nvGraphicFramePr>
        <p:xfrm>
          <a:off x="6372754" y="1181152"/>
          <a:ext cx="2745424" cy="116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495519114"/>
              </p:ext>
            </p:extLst>
          </p:nvPr>
        </p:nvGraphicFramePr>
        <p:xfrm>
          <a:off x="89878" y="1138131"/>
          <a:ext cx="2519900" cy="116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45858907"/>
              </p:ext>
            </p:extLst>
          </p:nvPr>
        </p:nvGraphicFramePr>
        <p:xfrm>
          <a:off x="2403682" y="2313864"/>
          <a:ext cx="2088231" cy="83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12358627"/>
              </p:ext>
            </p:extLst>
          </p:nvPr>
        </p:nvGraphicFramePr>
        <p:xfrm>
          <a:off x="3099182" y="1243652"/>
          <a:ext cx="285752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697714468"/>
              </p:ext>
            </p:extLst>
          </p:nvPr>
        </p:nvGraphicFramePr>
        <p:xfrm>
          <a:off x="4618260" y="2313864"/>
          <a:ext cx="2088231" cy="87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03869991"/>
              </p:ext>
            </p:extLst>
          </p:nvPr>
        </p:nvGraphicFramePr>
        <p:xfrm>
          <a:off x="7108372" y="2303389"/>
          <a:ext cx="1722442" cy="88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121010" y="500042"/>
            <a:ext cx="4900283" cy="577644"/>
          </a:xfrm>
          <a:prstGeom prst="roundRect">
            <a:avLst/>
          </a:prstGeom>
          <a:solidFill>
            <a:srgbClr val="F8F8F8"/>
          </a:solidFill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زمان آغاز عملیات:   ساعت 20:00  -  دوشنبه           مورخ           98/11/21</a:t>
            </a:r>
          </a:p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  لغایت   :                   ساعت 12:00  -  شنبه                   مورخ       98/11/27 </a:t>
            </a:r>
            <a:endParaRPr lang="en-US" sz="1400" b="1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063017384"/>
              </p:ext>
            </p:extLst>
          </p:nvPr>
        </p:nvGraphicFramePr>
        <p:xfrm>
          <a:off x="2373136" y="3243938"/>
          <a:ext cx="4386888" cy="237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799698639"/>
              </p:ext>
            </p:extLst>
          </p:nvPr>
        </p:nvGraphicFramePr>
        <p:xfrm>
          <a:off x="260602" y="2364915"/>
          <a:ext cx="1533828" cy="76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772658" y="44624"/>
            <a:ext cx="5596970" cy="393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fa-IR" sz="1800" dirty="0" smtClean="0">
                <a:solidFill>
                  <a:schemeClr val="tx1"/>
                </a:solidFill>
                <a:cs typeface="B Titr" pitchFamily="2" charset="-78"/>
              </a:rPr>
              <a:t>گزارش عملکرد و خدمات ارائه شده درحادثه برف بهمن ماه 1398 </a:t>
            </a:r>
            <a:endParaRPr lang="en-US" sz="18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368633198"/>
              </p:ext>
            </p:extLst>
          </p:nvPr>
        </p:nvGraphicFramePr>
        <p:xfrm>
          <a:off x="1767483" y="5758597"/>
          <a:ext cx="5563791" cy="108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4" y="4608686"/>
            <a:ext cx="1829747" cy="13011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4" y="3279990"/>
            <a:ext cx="1829747" cy="121983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366" y="3279990"/>
            <a:ext cx="1887555" cy="11065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508" y="4499821"/>
            <a:ext cx="1888165" cy="125877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8709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52599" y="134620"/>
            <a:ext cx="5638801" cy="55118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fa-IR" b="1" i="0" strike="noStrike" kern="0" cap="none" spc="0" normalizeH="0" baseline="0" noProof="0" dirty="0">
                <a:ln>
                  <a:noFill/>
                </a:ln>
                <a:uLnTx/>
                <a:uFillTx/>
                <a:latin typeface="Calibri"/>
                <a:ea typeface="Calibri"/>
                <a:cs typeface="B Titr"/>
              </a:rPr>
              <a:t>عملکرد </a:t>
            </a:r>
            <a:r>
              <a:rPr lang="fa-IR" b="1" kern="0" dirty="0" smtClean="0">
                <a:latin typeface="Calibri"/>
                <a:ea typeface="Calibri"/>
                <a:cs typeface="B Titr"/>
              </a:rPr>
              <a:t>حوزه </a:t>
            </a:r>
            <a:r>
              <a:rPr kumimoji="0" lang="fa-IR" b="1" i="0" strike="noStrike" kern="0" cap="none" spc="0" normalizeH="0" baseline="0" noProof="0" dirty="0">
                <a:ln>
                  <a:noFill/>
                </a:ln>
                <a:uLnTx/>
                <a:uFillTx/>
                <a:latin typeface="Calibri"/>
                <a:ea typeface="Calibri"/>
                <a:cs typeface="B Titr"/>
              </a:rPr>
              <a:t>آموزش و پژوهش </a:t>
            </a:r>
            <a:r>
              <a:rPr kumimoji="0" lang="fa-IR" b="1" i="0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/>
                <a:ea typeface="Calibri"/>
                <a:cs typeface="B Titr"/>
              </a:rPr>
              <a:t>در  </a:t>
            </a:r>
            <a:r>
              <a:rPr lang="fa-IR" b="1" kern="0" noProof="0" dirty="0" smtClean="0">
                <a:latin typeface="Calibri"/>
                <a:ea typeface="Calibri"/>
                <a:cs typeface="B Titr"/>
              </a:rPr>
              <a:t>سال </a:t>
            </a:r>
            <a:r>
              <a:rPr lang="fa-IR" b="1" kern="0" dirty="0" smtClean="0">
                <a:latin typeface="Calibri"/>
                <a:ea typeface="Calibri"/>
                <a:cs typeface="B Titr"/>
              </a:rPr>
              <a:t>98</a:t>
            </a:r>
            <a:endParaRPr kumimoji="0" lang="en-US" sz="1400" b="1" i="0" strike="noStrike" kern="0" cap="none" spc="0" normalizeH="0" baseline="0" noProof="0" dirty="0">
              <a:ln>
                <a:noFill/>
              </a:ln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92" y="44196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itchFamily="2" charset="2"/>
              <a:buChar char="q"/>
            </a:pPr>
            <a:r>
              <a:rPr lang="fa-IR" sz="1600" b="1" dirty="0">
                <a:cs typeface="B Nazanin" pitchFamily="2" charset="-78"/>
              </a:rPr>
              <a:t>برگزاری دوره کشوری تربیت مربی کمکهای اولیه غیر مرتبط در اردوگاه شاخه زیتون منجیل با مشارکت 39 نفر از نجاتگران جمعیت استان </a:t>
            </a:r>
            <a:endParaRPr lang="fa-IR" sz="1600" b="1" dirty="0" smtClean="0">
              <a:cs typeface="B Nazanin" pitchFamily="2" charset="-78"/>
            </a:endParaRPr>
          </a:p>
          <a:p>
            <a:pPr marL="285750" indent="-285750" algn="just" rtl="1">
              <a:buFont typeface="Wingdings" pitchFamily="2" charset="2"/>
              <a:buChar char="q"/>
            </a:pPr>
            <a:r>
              <a:rPr lang="fa-IR" sz="1600" b="1" dirty="0">
                <a:cs typeface="B Nazanin" pitchFamily="2" charset="-78"/>
              </a:rPr>
              <a:t>برگزاری 2 دوره آمادگی در برابر مخاطرات و اسکان اضطراری ویژه خبرنگاران بحران در اردوگاه آموزش تخصصی چاف و مرکز علمی کاربردی هلال احمر </a:t>
            </a:r>
            <a:r>
              <a:rPr lang="fa-IR" sz="1600" b="1" dirty="0" smtClean="0">
                <a:cs typeface="B Nazanin" pitchFamily="2" charset="-78"/>
              </a:rPr>
              <a:t>استان</a:t>
            </a:r>
          </a:p>
          <a:p>
            <a:pPr marL="285750" lvl="0" indent="-285750" algn="just" rtl="1">
              <a:buFont typeface="Wingdings" pitchFamily="2" charset="2"/>
              <a:buChar char="q"/>
            </a:pPr>
            <a:r>
              <a:rPr lang="fa-IR" sz="1600" b="1" dirty="0">
                <a:cs typeface="B Nazanin" pitchFamily="2" charset="-78"/>
              </a:rPr>
              <a:t>برگزاری دوره های تخصصی کشوری واکنش سریع در اردوگاه آموزش تخصصی چاف با حضور 84 نفر از نجاتگران 8 استان شمال و شمال غرب کشور </a:t>
            </a:r>
            <a:endParaRPr lang="en-US" sz="1600" b="1" dirty="0">
              <a:cs typeface="B Nazanin" pitchFamily="2" charset="-78"/>
            </a:endParaRPr>
          </a:p>
          <a:p>
            <a:pPr marL="285750" indent="-285750" algn="just" rtl="1">
              <a:buFont typeface="Wingdings" pitchFamily="2" charset="2"/>
              <a:buChar char="q"/>
            </a:pPr>
            <a:endParaRPr lang="en-US" sz="1600" b="1" dirty="0">
              <a:cs typeface="B Nazanin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964870134"/>
              </p:ext>
            </p:extLst>
          </p:nvPr>
        </p:nvGraphicFramePr>
        <p:xfrm>
          <a:off x="-10888" y="838200"/>
          <a:ext cx="9067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entagon 5"/>
          <p:cNvSpPr/>
          <p:nvPr/>
        </p:nvSpPr>
        <p:spPr>
          <a:xfrm>
            <a:off x="119743" y="914400"/>
            <a:ext cx="1556657" cy="838200"/>
          </a:xfrm>
          <a:prstGeom prst="homePlate">
            <a:avLst/>
          </a:prstGeom>
          <a:solidFill>
            <a:srgbClr val="F5C201">
              <a:tint val="55000"/>
            </a:srgbClr>
          </a:solidFill>
          <a:ln w="12700" cap="flat" cmpd="sng" algn="ctr">
            <a:solidFill>
              <a:srgbClr val="F5C201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53   دوره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1302 </a:t>
            </a:r>
            <a:r>
              <a:rPr kumimoji="0" lang="fa-IR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نفر آموزش دیده</a:t>
            </a:r>
            <a:r>
              <a:rPr kumimoji="0" lang="fa-I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19742" y="2068286"/>
            <a:ext cx="1556657" cy="838200"/>
          </a:xfrm>
          <a:prstGeom prst="homePlate">
            <a:avLst/>
          </a:prstGeom>
          <a:solidFill>
            <a:srgbClr val="526DB0">
              <a:tint val="55000"/>
            </a:srgbClr>
          </a:solidFill>
          <a:ln w="12700" cap="flat" cmpd="sng" algn="ctr">
            <a:solidFill>
              <a:srgbClr val="526DB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604     دوره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15273 </a:t>
            </a:r>
            <a:r>
              <a:rPr kumimoji="0" lang="fa-I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نفر آموزش دیده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6088" y="3233057"/>
            <a:ext cx="1556657" cy="838200"/>
          </a:xfrm>
          <a:prstGeom prst="homePlate">
            <a:avLst/>
          </a:prstGeom>
          <a:solidFill>
            <a:srgbClr val="B4B392">
              <a:tint val="55000"/>
            </a:srgbClr>
          </a:solidFill>
          <a:ln w="12700" cap="flat" cmpd="sng" algn="ctr">
            <a:solidFill>
              <a:srgbClr val="B4B392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8 دوره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1095 </a:t>
            </a:r>
            <a:r>
              <a:rPr kumimoji="0" lang="fa-I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نفر دوره </a:t>
            </a:r>
          </a:p>
        </p:txBody>
      </p:sp>
    </p:spTree>
    <p:extLst>
      <p:ext uri="{BB962C8B-B14F-4D97-AF65-F5344CB8AC3E}">
        <p14:creationId xmlns:p14="http://schemas.microsoft.com/office/powerpoint/2010/main" xmlns="" val="1904263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1" y="76200"/>
            <a:ext cx="5791199" cy="4426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B Titr" pitchFamily="2" charset="-78"/>
              </a:rPr>
              <a:t>عملکرد </a:t>
            </a:r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B Titr" pitchFamily="2" charset="-78"/>
              </a:rPr>
              <a:t>مرکز علمی </a:t>
            </a:r>
            <a:r>
              <a:rPr lang="fa-I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B Titr" pitchFamily="2" charset="-78"/>
              </a:rPr>
              <a:t>کاربردی در سال 98 </a:t>
            </a:r>
            <a:endParaRPr lang="fa-I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254" y="685800"/>
            <a:ext cx="35784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itchFamily="2" charset="-78"/>
              </a:rPr>
              <a:t>فارغ التحصیل :    140          نفر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731966"/>
            <a:ext cx="3581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دانشجوی جذب شده: 212نفر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" y="1752600"/>
            <a:ext cx="86868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برگزاری </a:t>
            </a:r>
            <a:r>
              <a:rPr lang="fa-IR" sz="1600" b="1" dirty="0">
                <a:cs typeface="B Nazanin" pitchFamily="2" charset="-78"/>
              </a:rPr>
              <a:t>همایش سبک زندگی ایرانی – اسلامی مبتنی بر عفاف و </a:t>
            </a:r>
            <a:r>
              <a:rPr lang="fa-IR" sz="1600" b="1" dirty="0" smtClean="0">
                <a:cs typeface="B Nazanin" pitchFamily="2" charset="-78"/>
              </a:rPr>
              <a:t>حجاب</a:t>
            </a: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>
                <a:cs typeface="B Nazanin" pitchFamily="2" charset="-78"/>
              </a:rPr>
              <a:t>برگزاری کارگاه آموزشی  ازدواج موفق به مناسبت روز ازدواج </a:t>
            </a: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>
                <a:cs typeface="B Nazanin" pitchFamily="2" charset="-78"/>
              </a:rPr>
              <a:t>برگزاری کارگاه آموزشی داروشناسی مقدماتی – نسخه </a:t>
            </a:r>
            <a:r>
              <a:rPr lang="fa-IR" sz="1600" b="1" dirty="0" smtClean="0">
                <a:cs typeface="B Nazanin" pitchFamily="2" charset="-78"/>
              </a:rPr>
              <a:t>خوانی</a:t>
            </a: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>
                <a:cs typeface="B Nazanin" pitchFamily="2" charset="-78"/>
              </a:rPr>
              <a:t>برگزاری کارگاه آموزشی  غدیر شناسی به ماسبت عید سعید غدیر خم </a:t>
            </a: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>
                <a:cs typeface="B Nazanin" pitchFamily="2" charset="-78"/>
              </a:rPr>
              <a:t>برگزاری کارگاه آموزشی  مکالمه </a:t>
            </a:r>
            <a:r>
              <a:rPr lang="fa-IR" sz="1600" b="1" dirty="0" smtClean="0">
                <a:cs typeface="B Nazanin" pitchFamily="2" charset="-78"/>
              </a:rPr>
              <a:t>زبان</a:t>
            </a: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1600" b="1" dirty="0">
                <a:cs typeface="B Nazanin" pitchFamily="2" charset="-78"/>
              </a:rPr>
              <a:t>  برگزاری دوره  های آموزشی داروشناسی مقدماتی – نسخه خوانی (شهرستان آستارا )،  مراقبت های بهداشتی – </a:t>
            </a:r>
            <a:r>
              <a:rPr lang="fa-IR" sz="1600" b="1" dirty="0" smtClean="0">
                <a:cs typeface="B Nazanin" pitchFamily="2" charset="-78"/>
              </a:rPr>
              <a:t>امدادی</a:t>
            </a: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1600" b="1" dirty="0">
                <a:cs typeface="B Nazanin" pitchFamily="2" charset="-78"/>
              </a:rPr>
              <a:t>برگزاری نمایشگاه کتاب به مناسبت روز کتاب و کتاب خوانی </a:t>
            </a: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 برگزاری </a:t>
            </a:r>
            <a:r>
              <a:rPr lang="fa-IR" sz="1600" b="1" dirty="0">
                <a:cs typeface="B Nazanin" pitchFamily="2" charset="-78"/>
              </a:rPr>
              <a:t>دوره آموزشی داروشناسی مقدماتی –نسخه خوانی در شهرستان تالش </a:t>
            </a:r>
            <a:endParaRPr lang="fa-IR" sz="1600" b="1" dirty="0" smtClean="0">
              <a:cs typeface="B Nazanin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برگزاری  کارگاه آموزشی مشاوره پیش از ازدواج با همکاری دانشگاه جامع علمی کاربردی استان گیلان</a:t>
            </a: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برگزاری دوره  های آموزشی  عملیات امدادی (</a:t>
            </a:r>
            <a:r>
              <a:rPr lang="fa-IR" sz="1400" b="1" dirty="0">
                <a:cs typeface="B Nazanin" pitchFamily="2" charset="-78"/>
              </a:rPr>
              <a:t>شامل جستجو و نجات در جاده – جستجو و نجات در کوهستان – اطفا حریق – حمایت روانی در بحران – اسکان اضطراری ) </a:t>
            </a:r>
            <a:endParaRPr lang="fa-IR" sz="1400" b="1" dirty="0" smtClean="0">
              <a:cs typeface="B Nazanin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برگزاری دوره </a:t>
            </a:r>
            <a:r>
              <a:rPr lang="fa-IR" sz="1600" b="1" dirty="0">
                <a:cs typeface="B Nazanin" pitchFamily="2" charset="-78"/>
              </a:rPr>
              <a:t>آموزشی « کلیات خدمات بهداشتی» در شهرستان تالش </a:t>
            </a:r>
          </a:p>
          <a:p>
            <a:pPr marL="285750" indent="-285750" algn="r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>
                <a:cs typeface="B Nazanin" pitchFamily="2" charset="-78"/>
              </a:rPr>
              <a:t>برگزاری  کارگاه آموزشی  « چگونه تحقیق کنیم » ویژه دانشجویان مرکز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1288189"/>
            <a:ext cx="3581400" cy="370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kern="0" dirty="0">
                <a:solidFill>
                  <a:srgbClr val="000000"/>
                </a:solidFill>
                <a:latin typeface="Calibri"/>
                <a:cs typeface="B Titr" pitchFamily="2" charset="-78"/>
              </a:rPr>
              <a:t>تعداد کل دانشجویان :   </a:t>
            </a:r>
            <a:r>
              <a:rPr lang="fa-IR" b="1" kern="0" dirty="0" smtClean="0">
                <a:solidFill>
                  <a:srgbClr val="000000"/>
                </a:solidFill>
                <a:latin typeface="Calibri"/>
                <a:cs typeface="B Titr" pitchFamily="2" charset="-78"/>
              </a:rPr>
              <a:t>304    نفر</a:t>
            </a:r>
            <a:endParaRPr lang="fa-IR" b="1" kern="0" dirty="0">
              <a:solidFill>
                <a:srgbClr val="000000"/>
              </a:solidFill>
              <a:latin typeface="Calibri"/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254" y="1288189"/>
            <a:ext cx="3578432" cy="370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kern="0" dirty="0">
                <a:solidFill>
                  <a:srgbClr val="000000"/>
                </a:solidFill>
                <a:latin typeface="Calibri"/>
                <a:cs typeface="B Titr" pitchFamily="2" charset="-78"/>
              </a:rPr>
              <a:t>تعداد رشته های تحصیلی :    9 رشته </a:t>
            </a:r>
          </a:p>
        </p:txBody>
      </p:sp>
    </p:spTree>
    <p:extLst>
      <p:ext uri="{BB962C8B-B14F-4D97-AF65-F5344CB8AC3E}">
        <p14:creationId xmlns:p14="http://schemas.microsoft.com/office/powerpoint/2010/main" xmlns="" val="2901523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11085" y="95967"/>
            <a:ext cx="5910943" cy="437433"/>
          </a:xfrm>
          <a:prstGeom prst="roundRect">
            <a:avLst/>
          </a:prstGeom>
          <a:solidFill>
            <a:srgbClr val="0DC0FF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B Titr" pitchFamily="2" charset="-78"/>
              </a:rPr>
              <a:t>عملکرد حوزه جوانان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B Titr" pitchFamily="2" charset="-78"/>
              </a:rPr>
              <a:t>در</a:t>
            </a:r>
            <a:r>
              <a:rPr kumimoji="0" lang="fa-IR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B Titr" pitchFamily="2" charset="-78"/>
              </a:rPr>
              <a:t>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B Titr" pitchFamily="2" charset="-78"/>
              </a:rPr>
              <a:t>سال 98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B Titr" pitchFamily="2" charset="-78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992650020"/>
              </p:ext>
            </p:extLst>
          </p:nvPr>
        </p:nvGraphicFramePr>
        <p:xfrm>
          <a:off x="4702628" y="656860"/>
          <a:ext cx="4103913" cy="84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035704559"/>
              </p:ext>
            </p:extLst>
          </p:nvPr>
        </p:nvGraphicFramePr>
        <p:xfrm>
          <a:off x="-1088584" y="2705102"/>
          <a:ext cx="5682354" cy="340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514968921"/>
              </p:ext>
            </p:extLst>
          </p:nvPr>
        </p:nvGraphicFramePr>
        <p:xfrm>
          <a:off x="4648209" y="2721422"/>
          <a:ext cx="5758668" cy="340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321861686"/>
              </p:ext>
            </p:extLst>
          </p:nvPr>
        </p:nvGraphicFramePr>
        <p:xfrm>
          <a:off x="2569037" y="1600191"/>
          <a:ext cx="4049486" cy="160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1777994111"/>
              </p:ext>
            </p:extLst>
          </p:nvPr>
        </p:nvGraphicFramePr>
        <p:xfrm>
          <a:off x="2993576" y="5203439"/>
          <a:ext cx="2960918" cy="137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050324970"/>
              </p:ext>
            </p:extLst>
          </p:nvPr>
        </p:nvGraphicFramePr>
        <p:xfrm>
          <a:off x="141514" y="667743"/>
          <a:ext cx="4425042" cy="84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xmlns="" val="152113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5" grpId="0">
        <p:bldAsOne/>
      </p:bldGraphic>
      <p:bldGraphic spid="17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1085" y="95967"/>
            <a:ext cx="5910943" cy="437433"/>
          </a:xfrm>
          <a:prstGeom prst="roundRect">
            <a:avLst/>
          </a:prstGeom>
          <a:solidFill>
            <a:srgbClr val="0DC0FF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B Titr" pitchFamily="2" charset="-78"/>
              </a:rPr>
              <a:t>عملکرد حوزه جوانان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B Titr" pitchFamily="2" charset="-78"/>
              </a:rPr>
              <a:t>در</a:t>
            </a:r>
            <a:r>
              <a:rPr lang="fa-IR" kern="0" dirty="0">
                <a:latin typeface="Times New Roman"/>
                <a:ea typeface="Calibri"/>
                <a:cs typeface="B Titr" pitchFamily="2" charset="-78"/>
              </a:rPr>
              <a:t> </a:t>
            </a:r>
            <a:r>
              <a:rPr kumimoji="0" lang="fa-I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B Titr" pitchFamily="2" charset="-78"/>
              </a:rPr>
              <a:t>سال 98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B Titr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7744433"/>
              </p:ext>
            </p:extLst>
          </p:nvPr>
        </p:nvGraphicFramePr>
        <p:xfrm>
          <a:off x="76200" y="2438400"/>
          <a:ext cx="3276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54498128"/>
              </p:ext>
            </p:extLst>
          </p:nvPr>
        </p:nvGraphicFramePr>
        <p:xfrm>
          <a:off x="685800" y="596025"/>
          <a:ext cx="8142513" cy="155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28310" y="816414"/>
            <a:ext cx="3265713" cy="1066801"/>
          </a:xfrm>
          <a:prstGeom prst="flowChartAlternateProcess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0" algn="justLow" defTabSz="914400" rtl="1" eaLnBrk="1" fontAlgn="base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برنامه</a:t>
            </a:r>
            <a:r>
              <a:rPr kumimoji="0" lang="fa-IR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</a:t>
            </a:r>
            <a:r>
              <a:rPr kumimoji="0" lang="fa-I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های  توانمندسازی،حفظ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و نگهداری اعضا </a:t>
            </a:r>
            <a:endParaRPr kumimoji="0" lang="fa-I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B Titr"/>
            </a:endParaRPr>
          </a:p>
          <a:p>
            <a:pPr marL="228600" marR="0" lvl="0" indent="0" algn="justLow" defTabSz="914400" rtl="1" eaLnBrk="1" fontAlgn="base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(</a:t>
            </a: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اردوها </a:t>
            </a: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–</a:t>
            </a: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مسابقات </a:t>
            </a: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–</a:t>
            </a: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B Titr"/>
              </a:rPr>
              <a:t> فعالیتهای فرهنگی ، ورزشی و ...)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0265189"/>
              </p:ext>
            </p:extLst>
          </p:nvPr>
        </p:nvGraphicFramePr>
        <p:xfrm>
          <a:off x="6096000" y="1981200"/>
          <a:ext cx="3271158" cy="250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8025195"/>
              </p:ext>
            </p:extLst>
          </p:nvPr>
        </p:nvGraphicFramePr>
        <p:xfrm>
          <a:off x="3233055" y="2226129"/>
          <a:ext cx="2677889" cy="240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441114656"/>
              </p:ext>
            </p:extLst>
          </p:nvPr>
        </p:nvGraphicFramePr>
        <p:xfrm>
          <a:off x="2819400" y="4648200"/>
          <a:ext cx="6858000" cy="200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1689311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Graphic spid="7" grpId="0">
        <p:bldAsOne/>
      </p:bldGraphic>
      <p:bldP spid="6" grpId="0" animBg="1"/>
      <p:bldGraphic spid="9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456901080"/>
              </p:ext>
            </p:extLst>
          </p:nvPr>
        </p:nvGraphicFramePr>
        <p:xfrm>
          <a:off x="3657600" y="685801"/>
          <a:ext cx="5334001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209800" y="116205"/>
            <a:ext cx="4726305" cy="3797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fa-IR" sz="1600" kern="0" dirty="0" smtClean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عملکرد حوزه </a:t>
            </a:r>
            <a:r>
              <a:rPr lang="fa-IR" sz="1600" kern="0" dirty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خدمات </a:t>
            </a:r>
            <a:r>
              <a:rPr lang="fa-IR" sz="1600" kern="0" dirty="0" smtClean="0"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B Titr"/>
              </a:rPr>
              <a:t>داوطلبانه درسال 98 </a:t>
            </a:r>
            <a:endParaRPr lang="en-US" sz="1400" kern="0" dirty="0">
              <a:solidFill>
                <a:sysClr val="windowText" lastClr="000000"/>
              </a:solidFill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9044398"/>
              </p:ext>
            </p:extLst>
          </p:nvPr>
        </p:nvGraphicFramePr>
        <p:xfrm>
          <a:off x="5562600" y="4038600"/>
          <a:ext cx="419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4374923"/>
              </p:ext>
            </p:extLst>
          </p:nvPr>
        </p:nvGraphicFramePr>
        <p:xfrm>
          <a:off x="2387781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4001456"/>
              </p:ext>
            </p:extLst>
          </p:nvPr>
        </p:nvGraphicFramePr>
        <p:xfrm>
          <a:off x="-762000" y="40805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922438307"/>
              </p:ext>
            </p:extLst>
          </p:nvPr>
        </p:nvGraphicFramePr>
        <p:xfrm>
          <a:off x="468085" y="2830288"/>
          <a:ext cx="8425543" cy="132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1748391769"/>
              </p:ext>
            </p:extLst>
          </p:nvPr>
        </p:nvGraphicFramePr>
        <p:xfrm>
          <a:off x="-1" y="609599"/>
          <a:ext cx="3712025" cy="24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2950833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  <p:bldGraphic spid="10" grpId="0">
        <p:bldAsOne/>
      </p:bldGraphic>
      <p:bldGraphic spid="12" grpId="0">
        <p:bldAsOne/>
      </p:bldGraphic>
      <p:bldGraphic spid="14" grpId="0">
        <p:bldAsOne/>
      </p:bldGraphic>
      <p:bldGraphic spid="16" grpId="0">
        <p:bldAsOne/>
      </p:bldGraphic>
      <p:bldGraphic spid="20" grpId="0">
        <p:bldAsOne/>
      </p:bldGraphic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cking clock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cking clock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cking clock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lement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3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2700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3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2700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PresentationFormat>On-screen Show (4:3)</PresentationFormat>
  <Paragraphs>418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Custom Design</vt:lpstr>
      <vt:lpstr>Ticking clock design template</vt:lpstr>
      <vt:lpstr>1_Ticking clock design template</vt:lpstr>
      <vt:lpstr>2_Ticking clock design template</vt:lpstr>
      <vt:lpstr>Elemental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fakurime</dc:creator>
  <cp:lastModifiedBy>fakurime</cp:lastModifiedBy>
  <cp:revision>1</cp:revision>
  <dcterms:modified xsi:type="dcterms:W3CDTF">2020-06-30T07:15:08Z</dcterms:modified>
</cp:coreProperties>
</file>